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1"/>
  </p:notesMasterIdLst>
  <p:sldIdLst>
    <p:sldId id="257" r:id="rId2"/>
    <p:sldId id="256" r:id="rId3"/>
    <p:sldId id="259" r:id="rId4"/>
    <p:sldId id="297" r:id="rId5"/>
    <p:sldId id="298" r:id="rId6"/>
    <p:sldId id="302" r:id="rId7"/>
    <p:sldId id="260" r:id="rId8"/>
    <p:sldId id="309" r:id="rId9"/>
    <p:sldId id="308" r:id="rId10"/>
    <p:sldId id="306" r:id="rId11"/>
    <p:sldId id="307" r:id="rId12"/>
    <p:sldId id="261" r:id="rId13"/>
    <p:sldId id="303" r:id="rId14"/>
    <p:sldId id="311" r:id="rId15"/>
    <p:sldId id="262" r:id="rId16"/>
    <p:sldId id="264" r:id="rId17"/>
    <p:sldId id="299" r:id="rId18"/>
    <p:sldId id="300" r:id="rId19"/>
    <p:sldId id="263" r:id="rId20"/>
    <p:sldId id="265" r:id="rId21"/>
    <p:sldId id="266" r:id="rId22"/>
    <p:sldId id="269" r:id="rId23"/>
    <p:sldId id="310" r:id="rId24"/>
    <p:sldId id="270" r:id="rId25"/>
    <p:sldId id="267" r:id="rId26"/>
    <p:sldId id="304" r:id="rId27"/>
    <p:sldId id="272" r:id="rId28"/>
    <p:sldId id="276" r:id="rId29"/>
    <p:sldId id="278" r:id="rId30"/>
  </p:sldIdLst>
  <p:sldSz cx="9144000" cy="5143500" type="screen16x9"/>
  <p:notesSz cx="6858000" cy="9144000"/>
  <p:embeddedFontLst>
    <p:embeddedFont>
      <p:font typeface="Advent Pro Light" panose="020B0604020202020204" charset="0"/>
      <p:regular r:id="rId32"/>
      <p:bold r:id="rId33"/>
    </p:embeddedFont>
    <p:embeddedFont>
      <p:font typeface="Anton" panose="020B0604020202020204" charset="0"/>
      <p:regular r:id="rId34"/>
    </p:embeddedFon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Fira Sans Condensed" panose="020B0604020202020204" charset="0"/>
      <p:regular r:id="rId43"/>
      <p:bold r:id="rId44"/>
      <p:italic r:id="rId45"/>
      <p:boldItalic r:id="rId46"/>
    </p:embeddedFont>
    <p:embeddedFont>
      <p:font typeface="Fira Sans Condensed Light" panose="020B0604020202020204" charset="0"/>
      <p:regular r:id="rId47"/>
      <p:bold r:id="rId48"/>
      <p:italic r:id="rId49"/>
      <p:boldItalic r:id="rId50"/>
    </p:embeddedFont>
    <p:embeddedFont>
      <p:font typeface="Josefin Slab" panose="020B0604020202020204" charset="0"/>
      <p:regular r:id="rId51"/>
      <p:bold r:id="rId52"/>
      <p:italic r:id="rId53"/>
      <p:boldItalic r:id="rId54"/>
    </p:embeddedFont>
    <p:embeddedFont>
      <p:font typeface="Rajdhani" panose="020B0604020202020204" charset="0"/>
      <p:regular r:id="rId55"/>
      <p:bold r:id="rId56"/>
    </p:embeddedFont>
    <p:embeddedFont>
      <p:font typeface="Segoe UI Black" panose="020B0A02040204020203" pitchFamily="34" charset="0"/>
      <p:bold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EB1C2"/>
    <a:srgbClr val="0000CC"/>
    <a:srgbClr val="0000FF"/>
    <a:srgbClr val="0C0C0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20C9E5-203A-434C-BE65-A1126DCE0839}">
  <a:tblStyle styleId="{7D20C9E5-203A-434C-BE65-A1126DCE0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730" y="77"/>
      </p:cViewPr>
      <p:guideLst/>
    </p:cSldViewPr>
  </p:slideViewPr>
  <p:notesTextViewPr>
    <p:cViewPr>
      <p:scale>
        <a:sx n="1" d="1"/>
        <a:sy n="1" d="1"/>
      </p:scale>
      <p:origin x="0" y="-7426"/>
    </p:cViewPr>
  </p:notesTextViewPr>
  <p:gridSpacing cx="609600" cy="6096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nit Dharmadhikari" userId="ee401bb8b8c2a74d" providerId="LiveId" clId="{A1E58A08-417B-4460-B251-EA0E746BCF6D}"/>
    <pc:docChg chg="modSld">
      <pc:chgData name="Punit Dharmadhikari" userId="ee401bb8b8c2a74d" providerId="LiveId" clId="{A1E58A08-417B-4460-B251-EA0E746BCF6D}" dt="2021-04-09T14:53:37.792" v="0"/>
      <pc:docMkLst>
        <pc:docMk/>
      </pc:docMkLst>
      <pc:sldChg chg="modNotesTx">
        <pc:chgData name="Punit Dharmadhikari" userId="ee401bb8b8c2a74d" providerId="LiveId" clId="{A1E58A08-417B-4460-B251-EA0E746BCF6D}" dt="2021-04-09T14:53:37.792" v="0"/>
        <pc:sldMkLst>
          <pc:docMk/>
          <pc:sldMk cId="0" sldId="278"/>
        </pc:sldMkLst>
      </pc:sldChg>
    </pc:docChg>
  </pc:docChgLst>
  <pc:docChgLst>
    <pc:chgData name="Punit Dharmadhikari" userId="ee401bb8b8c2a74d" providerId="LiveId" clId="{0F77CA5E-2E10-4F59-BD29-DD217082AE11}"/>
    <pc:docChg chg="custSel addSld delSld modSld sldOrd">
      <pc:chgData name="Punit Dharmadhikari" userId="ee401bb8b8c2a74d" providerId="LiveId" clId="{0F77CA5E-2E10-4F59-BD29-DD217082AE11}" dt="2021-04-09T14:35:37.515" v="454" actId="1036"/>
      <pc:docMkLst>
        <pc:docMk/>
      </pc:docMkLst>
      <pc:sldChg chg="addSp delSp modSp mod ord modTransition modAnim">
        <pc:chgData name="Punit Dharmadhikari" userId="ee401bb8b8c2a74d" providerId="LiveId" clId="{0F77CA5E-2E10-4F59-BD29-DD217082AE11}" dt="2021-04-09T14:35:37.515" v="454" actId="1036"/>
        <pc:sldMkLst>
          <pc:docMk/>
          <pc:sldMk cId="0" sldId="260"/>
        </pc:sldMkLst>
        <pc:spChg chg="add del mod">
          <ac:chgData name="Punit Dharmadhikari" userId="ee401bb8b8c2a74d" providerId="LiveId" clId="{0F77CA5E-2E10-4F59-BD29-DD217082AE11}" dt="2021-04-09T14:35:03.076" v="386"/>
          <ac:spMkLst>
            <pc:docMk/>
            <pc:sldMk cId="0" sldId="260"/>
            <ac:spMk id="21" creationId="{776D6F9A-8DD8-4562-8CB5-C5202607B88F}"/>
          </ac:spMkLst>
        </pc:spChg>
        <pc:spChg chg="mod">
          <ac:chgData name="Punit Dharmadhikari" userId="ee401bb8b8c2a74d" providerId="LiveId" clId="{0F77CA5E-2E10-4F59-BD29-DD217082AE11}" dt="2021-04-09T14:35:29.951" v="450" actId="20577"/>
          <ac:spMkLst>
            <pc:docMk/>
            <pc:sldMk cId="0" sldId="260"/>
            <ac:spMk id="23" creationId="{0DA082B7-5B22-4ED3-8717-5E9E584413E8}"/>
          </ac:spMkLst>
        </pc:spChg>
        <pc:spChg chg="mod">
          <ac:chgData name="Punit Dharmadhikari" userId="ee401bb8b8c2a74d" providerId="LiveId" clId="{0F77CA5E-2E10-4F59-BD29-DD217082AE11}" dt="2021-04-09T14:35:17.507" v="399" actId="20577"/>
          <ac:spMkLst>
            <pc:docMk/>
            <pc:sldMk cId="0" sldId="260"/>
            <ac:spMk id="24" creationId="{07A1DA2D-92D3-45DF-96C5-D4D4A3C45392}"/>
          </ac:spMkLst>
        </pc:spChg>
        <pc:spChg chg="mod">
          <ac:chgData name="Punit Dharmadhikari" userId="ee401bb8b8c2a74d" providerId="LiveId" clId="{0F77CA5E-2E10-4F59-BD29-DD217082AE11}" dt="2021-04-06T16:19:26.230" v="9" actId="20577"/>
          <ac:spMkLst>
            <pc:docMk/>
            <pc:sldMk cId="0" sldId="260"/>
            <ac:spMk id="33" creationId="{E5C97BFD-8717-4750-9338-462BBA29A44E}"/>
          </ac:spMkLst>
        </pc:spChg>
        <pc:spChg chg="mod">
          <ac:chgData name="Punit Dharmadhikari" userId="ee401bb8b8c2a74d" providerId="LiveId" clId="{0F77CA5E-2E10-4F59-BD29-DD217082AE11}" dt="2021-04-06T16:19:17.526" v="4" actId="20577"/>
          <ac:spMkLst>
            <pc:docMk/>
            <pc:sldMk cId="0" sldId="260"/>
            <ac:spMk id="148" creationId="{00000000-0000-0000-0000-000000000000}"/>
          </ac:spMkLst>
        </pc:spChg>
        <pc:grpChg chg="mod">
          <ac:chgData name="Punit Dharmadhikari" userId="ee401bb8b8c2a74d" providerId="LiveId" clId="{0F77CA5E-2E10-4F59-BD29-DD217082AE11}" dt="2021-04-09T14:35:37.515" v="454" actId="1036"/>
          <ac:grpSpMkLst>
            <pc:docMk/>
            <pc:sldMk cId="0" sldId="260"/>
            <ac:grpSpMk id="2" creationId="{7186BB4B-D5A6-4D1D-A01E-A520B1550880}"/>
          </ac:grpSpMkLst>
        </pc:grpChg>
        <pc:grpChg chg="mod">
          <ac:chgData name="Punit Dharmadhikari" userId="ee401bb8b8c2a74d" providerId="LiveId" clId="{0F77CA5E-2E10-4F59-BD29-DD217082AE11}" dt="2021-04-09T14:35:37.515" v="454" actId="1036"/>
          <ac:grpSpMkLst>
            <pc:docMk/>
            <pc:sldMk cId="0" sldId="260"/>
            <ac:grpSpMk id="3" creationId="{E827DDFF-41BE-4105-AE1B-D569F18E3AA8}"/>
          </ac:grpSpMkLst>
        </pc:grpChg>
        <pc:grpChg chg="mod">
          <ac:chgData name="Punit Dharmadhikari" userId="ee401bb8b8c2a74d" providerId="LiveId" clId="{0F77CA5E-2E10-4F59-BD29-DD217082AE11}" dt="2021-04-09T14:35:37.515" v="454" actId="1036"/>
          <ac:grpSpMkLst>
            <pc:docMk/>
            <pc:sldMk cId="0" sldId="260"/>
            <ac:grpSpMk id="4" creationId="{5848EB32-8534-4B3C-99A5-FBBF09EA1051}"/>
          </ac:grpSpMkLst>
        </pc:grpChg>
        <pc:grpChg chg="mod">
          <ac:chgData name="Punit Dharmadhikari" userId="ee401bb8b8c2a74d" providerId="LiveId" clId="{0F77CA5E-2E10-4F59-BD29-DD217082AE11}" dt="2021-04-09T14:35:37.515" v="454" actId="1036"/>
          <ac:grpSpMkLst>
            <pc:docMk/>
            <pc:sldMk cId="0" sldId="260"/>
            <ac:grpSpMk id="5" creationId="{9718256B-3526-47CD-85FD-9B8844225A76}"/>
          </ac:grpSpMkLst>
        </pc:grpChg>
        <pc:grpChg chg="add mod">
          <ac:chgData name="Punit Dharmadhikari" userId="ee401bb8b8c2a74d" providerId="LiveId" clId="{0F77CA5E-2E10-4F59-BD29-DD217082AE11}" dt="2021-04-09T14:35:37.515" v="454" actId="1036"/>
          <ac:grpSpMkLst>
            <pc:docMk/>
            <pc:sldMk cId="0" sldId="260"/>
            <ac:grpSpMk id="22" creationId="{317D2862-DDF1-4F5B-9E70-09F615E0C338}"/>
          </ac:grpSpMkLst>
        </pc:grpChg>
        <pc:cxnChg chg="mod">
          <ac:chgData name="Punit Dharmadhikari" userId="ee401bb8b8c2a74d" providerId="LiveId" clId="{0F77CA5E-2E10-4F59-BD29-DD217082AE11}" dt="2021-04-09T14:35:08.326" v="387"/>
          <ac:cxnSpMkLst>
            <pc:docMk/>
            <pc:sldMk cId="0" sldId="260"/>
            <ac:cxnSpMk id="25" creationId="{D4162486-ED43-4C60-B409-7CAE59AFAEC2}"/>
          </ac:cxnSpMkLst>
        </pc:cxnChg>
      </pc:sldChg>
      <pc:sldChg chg="modTransition">
        <pc:chgData name="Punit Dharmadhikari" userId="ee401bb8b8c2a74d" providerId="LiveId" clId="{0F77CA5E-2E10-4F59-BD29-DD217082AE11}" dt="2021-04-06T17:02:04.773" v="322"/>
        <pc:sldMkLst>
          <pc:docMk/>
          <pc:sldMk cId="0" sldId="261"/>
        </pc:sldMkLst>
      </pc:sldChg>
      <pc:sldChg chg="modSp mod modTransition">
        <pc:chgData name="Punit Dharmadhikari" userId="ee401bb8b8c2a74d" providerId="LiveId" clId="{0F77CA5E-2E10-4F59-BD29-DD217082AE11}" dt="2021-04-06T17:02:13.431" v="324"/>
        <pc:sldMkLst>
          <pc:docMk/>
          <pc:sldMk cId="0" sldId="262"/>
        </pc:sldMkLst>
        <pc:spChg chg="mod">
          <ac:chgData name="Punit Dharmadhikari" userId="ee401bb8b8c2a74d" providerId="LiveId" clId="{0F77CA5E-2E10-4F59-BD29-DD217082AE11}" dt="2021-04-06T16:27:38.994" v="29" actId="20577"/>
          <ac:spMkLst>
            <pc:docMk/>
            <pc:sldMk cId="0" sldId="262"/>
            <ac:spMk id="174" creationId="{00000000-0000-0000-0000-000000000000}"/>
          </ac:spMkLst>
        </pc:spChg>
      </pc:sldChg>
      <pc:sldChg chg="modSp mod modAnim">
        <pc:chgData name="Punit Dharmadhikari" userId="ee401bb8b8c2a74d" providerId="LiveId" clId="{0F77CA5E-2E10-4F59-BD29-DD217082AE11}" dt="2021-04-06T16:34:14.235" v="70"/>
        <pc:sldMkLst>
          <pc:docMk/>
          <pc:sldMk cId="0" sldId="263"/>
        </pc:sldMkLst>
        <pc:spChg chg="mod">
          <ac:chgData name="Punit Dharmadhikari" userId="ee401bb8b8c2a74d" providerId="LiveId" clId="{0F77CA5E-2E10-4F59-BD29-DD217082AE11}" dt="2021-04-06T16:33:57.277" v="68" actId="20577"/>
          <ac:spMkLst>
            <pc:docMk/>
            <pc:sldMk cId="0" sldId="263"/>
            <ac:spMk id="186" creationId="{00000000-0000-0000-0000-000000000000}"/>
          </ac:spMkLst>
        </pc:spChg>
      </pc:sldChg>
      <pc:sldChg chg="modSp mod modAnim">
        <pc:chgData name="Punit Dharmadhikari" userId="ee401bb8b8c2a74d" providerId="LiveId" clId="{0F77CA5E-2E10-4F59-BD29-DD217082AE11}" dt="2021-04-06T16:37:06.654" v="145" actId="1076"/>
        <pc:sldMkLst>
          <pc:docMk/>
          <pc:sldMk cId="0" sldId="265"/>
        </pc:sldMkLst>
        <pc:spChg chg="mod">
          <ac:chgData name="Punit Dharmadhikari" userId="ee401bb8b8c2a74d" providerId="LiveId" clId="{0F77CA5E-2E10-4F59-BD29-DD217082AE11}" dt="2021-04-06T16:37:02.426" v="144" actId="20577"/>
          <ac:spMkLst>
            <pc:docMk/>
            <pc:sldMk cId="0" sldId="265"/>
            <ac:spMk id="646" creationId="{00000000-0000-0000-0000-000000000000}"/>
          </ac:spMkLst>
        </pc:spChg>
        <pc:picChg chg="mod">
          <ac:chgData name="Punit Dharmadhikari" userId="ee401bb8b8c2a74d" providerId="LiveId" clId="{0F77CA5E-2E10-4F59-BD29-DD217082AE11}" dt="2021-04-06T16:37:06.654" v="145" actId="1076"/>
          <ac:picMkLst>
            <pc:docMk/>
            <pc:sldMk cId="0" sldId="265"/>
            <ac:picMk id="5" creationId="{518970B3-B8BB-4F54-96A5-7A68C037F9A3}"/>
          </ac:picMkLst>
        </pc:picChg>
      </pc:sldChg>
      <pc:sldChg chg="modSp mod">
        <pc:chgData name="Punit Dharmadhikari" userId="ee401bb8b8c2a74d" providerId="LiveId" clId="{0F77CA5E-2E10-4F59-BD29-DD217082AE11}" dt="2021-04-06T16:38:35.169" v="148" actId="732"/>
        <pc:sldMkLst>
          <pc:docMk/>
          <pc:sldMk cId="0" sldId="266"/>
        </pc:sldMkLst>
        <pc:picChg chg="mod modCrop">
          <ac:chgData name="Punit Dharmadhikari" userId="ee401bb8b8c2a74d" providerId="LiveId" clId="{0F77CA5E-2E10-4F59-BD29-DD217082AE11}" dt="2021-04-06T16:38:35.169" v="148" actId="732"/>
          <ac:picMkLst>
            <pc:docMk/>
            <pc:sldMk cId="0" sldId="266"/>
            <ac:picMk id="3" creationId="{631F9FBD-A964-4924-BAC3-55F0A1FDA075}"/>
          </ac:picMkLst>
        </pc:picChg>
      </pc:sldChg>
      <pc:sldChg chg="modSp mod">
        <pc:chgData name="Punit Dharmadhikari" userId="ee401bb8b8c2a74d" providerId="LiveId" clId="{0F77CA5E-2E10-4F59-BD29-DD217082AE11}" dt="2021-04-06T16:39:45.590" v="165" actId="20577"/>
        <pc:sldMkLst>
          <pc:docMk/>
          <pc:sldMk cId="0" sldId="267"/>
        </pc:sldMkLst>
        <pc:spChg chg="mod">
          <ac:chgData name="Punit Dharmadhikari" userId="ee401bb8b8c2a74d" providerId="LiveId" clId="{0F77CA5E-2E10-4F59-BD29-DD217082AE11}" dt="2021-04-06T16:39:45.590" v="165" actId="20577"/>
          <ac:spMkLst>
            <pc:docMk/>
            <pc:sldMk cId="0" sldId="267"/>
            <ac:spMk id="682" creationId="{00000000-0000-0000-0000-000000000000}"/>
          </ac:spMkLst>
        </pc:spChg>
      </pc:sldChg>
      <pc:sldChg chg="del">
        <pc:chgData name="Punit Dharmadhikari" userId="ee401bb8b8c2a74d" providerId="LiveId" clId="{0F77CA5E-2E10-4F59-BD29-DD217082AE11}" dt="2021-04-06T17:17:17.695" v="327" actId="2696"/>
        <pc:sldMkLst>
          <pc:docMk/>
          <pc:sldMk cId="0" sldId="271"/>
        </pc:sldMkLst>
      </pc:sldChg>
      <pc:sldChg chg="addSp modSp mod modAnim">
        <pc:chgData name="Punit Dharmadhikari" userId="ee401bb8b8c2a74d" providerId="LiveId" clId="{0F77CA5E-2E10-4F59-BD29-DD217082AE11}" dt="2021-04-07T04:07:19.550" v="384"/>
        <pc:sldMkLst>
          <pc:docMk/>
          <pc:sldMk cId="0" sldId="276"/>
        </pc:sldMkLst>
        <pc:spChg chg="add mod">
          <ac:chgData name="Punit Dharmadhikari" userId="ee401bb8b8c2a74d" providerId="LiveId" clId="{0F77CA5E-2E10-4F59-BD29-DD217082AE11}" dt="2021-04-07T04:06:29.147" v="377" actId="1076"/>
          <ac:spMkLst>
            <pc:docMk/>
            <pc:sldMk cId="0" sldId="276"/>
            <ac:spMk id="14" creationId="{A46E6AF3-5CEF-4EB6-8922-16DB4545BF72}"/>
          </ac:spMkLst>
        </pc:spChg>
        <pc:spChg chg="add mod">
          <ac:chgData name="Punit Dharmadhikari" userId="ee401bb8b8c2a74d" providerId="LiveId" clId="{0F77CA5E-2E10-4F59-BD29-DD217082AE11}" dt="2021-04-07T04:07:05.237" v="382" actId="6549"/>
          <ac:spMkLst>
            <pc:docMk/>
            <pc:sldMk cId="0" sldId="276"/>
            <ac:spMk id="15" creationId="{2B832FBD-4692-4B60-8915-4A79F48DCF87}"/>
          </ac:spMkLst>
        </pc:spChg>
      </pc:sldChg>
      <pc:sldChg chg="addSp delSp modSp mod modAnim">
        <pc:chgData name="Punit Dharmadhikari" userId="ee401bb8b8c2a74d" providerId="LiveId" clId="{0F77CA5E-2E10-4F59-BD29-DD217082AE11}" dt="2021-04-06T16:49:44.256" v="185"/>
        <pc:sldMkLst>
          <pc:docMk/>
          <pc:sldMk cId="2307043416" sldId="297"/>
        </pc:sldMkLst>
        <pc:spChg chg="add mod">
          <ac:chgData name="Punit Dharmadhikari" userId="ee401bb8b8c2a74d" providerId="LiveId" clId="{0F77CA5E-2E10-4F59-BD29-DD217082AE11}" dt="2021-04-06T16:49:20.210" v="180" actId="1076"/>
          <ac:spMkLst>
            <pc:docMk/>
            <pc:sldMk cId="2307043416" sldId="297"/>
            <ac:spMk id="3" creationId="{5713333A-428F-452E-B016-199464F9F840}"/>
          </ac:spMkLst>
        </pc:spChg>
        <pc:grpChg chg="add mod">
          <ac:chgData name="Punit Dharmadhikari" userId="ee401bb8b8c2a74d" providerId="LiveId" clId="{0F77CA5E-2E10-4F59-BD29-DD217082AE11}" dt="2021-04-06T16:49:22.252" v="181" actId="167"/>
          <ac:grpSpMkLst>
            <pc:docMk/>
            <pc:sldMk cId="2307043416" sldId="297"/>
            <ac:grpSpMk id="4" creationId="{AF432954-EB72-4BE9-A23F-FE35A80284BB}"/>
          </ac:grpSpMkLst>
        </pc:grpChg>
        <pc:picChg chg="add del mod">
          <ac:chgData name="Punit Dharmadhikari" userId="ee401bb8b8c2a74d" providerId="LiveId" clId="{0F77CA5E-2E10-4F59-BD29-DD217082AE11}" dt="2021-04-06T16:47:48.583" v="168" actId="478"/>
          <ac:picMkLst>
            <pc:docMk/>
            <pc:sldMk cId="2307043416" sldId="297"/>
            <ac:picMk id="2" creationId="{199ED0F5-8456-4D2D-91E0-5D11DAC4D419}"/>
          </ac:picMkLst>
        </pc:picChg>
        <pc:picChg chg="add mod">
          <ac:chgData name="Punit Dharmadhikari" userId="ee401bb8b8c2a74d" providerId="LiveId" clId="{0F77CA5E-2E10-4F59-BD29-DD217082AE11}" dt="2021-04-06T16:49:20.210" v="180" actId="1076"/>
          <ac:picMkLst>
            <pc:docMk/>
            <pc:sldMk cId="2307043416" sldId="297"/>
            <ac:picMk id="1026" creationId="{AB1EEE3C-5B7B-425F-81FF-705708202252}"/>
          </ac:picMkLst>
        </pc:picChg>
      </pc:sldChg>
      <pc:sldChg chg="modSp mod modTransition">
        <pc:chgData name="Punit Dharmadhikari" userId="ee401bb8b8c2a74d" providerId="LiveId" clId="{0F77CA5E-2E10-4F59-BD29-DD217082AE11}" dt="2021-04-06T17:02:18.426" v="325"/>
        <pc:sldMkLst>
          <pc:docMk/>
          <pc:sldMk cId="2490214047" sldId="299"/>
        </pc:sldMkLst>
        <pc:spChg chg="mod">
          <ac:chgData name="Punit Dharmadhikari" userId="ee401bb8b8c2a74d" providerId="LiveId" clId="{0F77CA5E-2E10-4F59-BD29-DD217082AE11}" dt="2021-04-06T16:31:39.855" v="30" actId="1076"/>
          <ac:spMkLst>
            <pc:docMk/>
            <pc:sldMk cId="2490214047" sldId="299"/>
            <ac:spMk id="961" creationId="{2A9BE72B-592E-48AA-B97C-72F4BB85CF02}"/>
          </ac:spMkLst>
        </pc:spChg>
      </pc:sldChg>
      <pc:sldChg chg="modTransition">
        <pc:chgData name="Punit Dharmadhikari" userId="ee401bb8b8c2a74d" providerId="LiveId" clId="{0F77CA5E-2E10-4F59-BD29-DD217082AE11}" dt="2021-04-06T17:02:22.674" v="326"/>
        <pc:sldMkLst>
          <pc:docMk/>
          <pc:sldMk cId="841404583" sldId="300"/>
        </pc:sldMkLst>
      </pc:sldChg>
      <pc:sldChg chg="modTransition">
        <pc:chgData name="Punit Dharmadhikari" userId="ee401bb8b8c2a74d" providerId="LiveId" clId="{0F77CA5E-2E10-4F59-BD29-DD217082AE11}" dt="2021-04-06T16:52:13.793" v="186"/>
        <pc:sldMkLst>
          <pc:docMk/>
          <pc:sldMk cId="1813888143" sldId="302"/>
        </pc:sldMkLst>
      </pc:sldChg>
      <pc:sldChg chg="ord modTransition">
        <pc:chgData name="Punit Dharmadhikari" userId="ee401bb8b8c2a74d" providerId="LiveId" clId="{0F77CA5E-2E10-4F59-BD29-DD217082AE11}" dt="2021-04-06T17:01:52.334" v="318"/>
        <pc:sldMkLst>
          <pc:docMk/>
          <pc:sldMk cId="3527408766" sldId="306"/>
        </pc:sldMkLst>
      </pc:sldChg>
      <pc:sldChg chg="ord modTransition">
        <pc:chgData name="Punit Dharmadhikari" userId="ee401bb8b8c2a74d" providerId="LiveId" clId="{0F77CA5E-2E10-4F59-BD29-DD217082AE11}" dt="2021-04-06T17:01:59.516" v="320"/>
        <pc:sldMkLst>
          <pc:docMk/>
          <pc:sldMk cId="3437622729" sldId="307"/>
        </pc:sldMkLst>
      </pc:sldChg>
      <pc:sldChg chg="ord">
        <pc:chgData name="Punit Dharmadhikari" userId="ee401bb8b8c2a74d" providerId="LiveId" clId="{0F77CA5E-2E10-4F59-BD29-DD217082AE11}" dt="2021-04-06T16:20:06.821" v="13"/>
        <pc:sldMkLst>
          <pc:docMk/>
          <pc:sldMk cId="3519622229" sldId="308"/>
        </pc:sldMkLst>
      </pc:sldChg>
      <pc:sldChg chg="ord modTransition">
        <pc:chgData name="Punit Dharmadhikari" userId="ee401bb8b8c2a74d" providerId="LiveId" clId="{0F77CA5E-2E10-4F59-BD29-DD217082AE11}" dt="2021-04-06T16:52:31.311" v="188"/>
        <pc:sldMkLst>
          <pc:docMk/>
          <pc:sldMk cId="3019022670" sldId="309"/>
        </pc:sldMkLst>
      </pc:sldChg>
      <pc:sldChg chg="addSp delSp modSp new mod modTransition modClrScheme chgLayout">
        <pc:chgData name="Punit Dharmadhikari" userId="ee401bb8b8c2a74d" providerId="LiveId" clId="{0F77CA5E-2E10-4F59-BD29-DD217082AE11}" dt="2021-04-06T17:02:09.613" v="323"/>
        <pc:sldMkLst>
          <pc:docMk/>
          <pc:sldMk cId="2118334796" sldId="311"/>
        </pc:sldMkLst>
        <pc:spChg chg="del mod ord">
          <ac:chgData name="Punit Dharmadhikari" userId="ee401bb8b8c2a74d" providerId="LiveId" clId="{0F77CA5E-2E10-4F59-BD29-DD217082AE11}" dt="2021-04-06T17:01:03.273" v="190" actId="700"/>
          <ac:spMkLst>
            <pc:docMk/>
            <pc:sldMk cId="2118334796" sldId="311"/>
            <ac:spMk id="2" creationId="{88B03B5B-F5D6-4847-8900-887A3278CDE7}"/>
          </ac:spMkLst>
        </pc:spChg>
        <pc:spChg chg="del">
          <ac:chgData name="Punit Dharmadhikari" userId="ee401bb8b8c2a74d" providerId="LiveId" clId="{0F77CA5E-2E10-4F59-BD29-DD217082AE11}" dt="2021-04-06T17:01:03.273" v="190" actId="700"/>
          <ac:spMkLst>
            <pc:docMk/>
            <pc:sldMk cId="2118334796" sldId="311"/>
            <ac:spMk id="3" creationId="{07A8F680-968C-4D8D-A8F7-CEB468AE7B25}"/>
          </ac:spMkLst>
        </pc:spChg>
        <pc:spChg chg="del">
          <ac:chgData name="Punit Dharmadhikari" userId="ee401bb8b8c2a74d" providerId="LiveId" clId="{0F77CA5E-2E10-4F59-BD29-DD217082AE11}" dt="2021-04-06T17:01:03.273" v="190" actId="700"/>
          <ac:spMkLst>
            <pc:docMk/>
            <pc:sldMk cId="2118334796" sldId="311"/>
            <ac:spMk id="4" creationId="{E3D60F20-CFB5-4788-9CC5-440263103ED9}"/>
          </ac:spMkLst>
        </pc:spChg>
        <pc:spChg chg="del mod ord">
          <ac:chgData name="Punit Dharmadhikari" userId="ee401bb8b8c2a74d" providerId="LiveId" clId="{0F77CA5E-2E10-4F59-BD29-DD217082AE11}" dt="2021-04-06T17:01:03.273" v="190" actId="700"/>
          <ac:spMkLst>
            <pc:docMk/>
            <pc:sldMk cId="2118334796" sldId="311"/>
            <ac:spMk id="5" creationId="{51D5F271-E16B-486F-99CC-498E88EAD415}"/>
          </ac:spMkLst>
        </pc:spChg>
        <pc:spChg chg="del">
          <ac:chgData name="Punit Dharmadhikari" userId="ee401bb8b8c2a74d" providerId="LiveId" clId="{0F77CA5E-2E10-4F59-BD29-DD217082AE11}" dt="2021-04-06T17:01:03.273" v="190" actId="700"/>
          <ac:spMkLst>
            <pc:docMk/>
            <pc:sldMk cId="2118334796" sldId="311"/>
            <ac:spMk id="6" creationId="{D1F95A74-3E31-4AED-9CFE-B3C233541869}"/>
          </ac:spMkLst>
        </pc:spChg>
        <pc:spChg chg="del">
          <ac:chgData name="Punit Dharmadhikari" userId="ee401bb8b8c2a74d" providerId="LiveId" clId="{0F77CA5E-2E10-4F59-BD29-DD217082AE11}" dt="2021-04-06T17:01:03.273" v="190" actId="700"/>
          <ac:spMkLst>
            <pc:docMk/>
            <pc:sldMk cId="2118334796" sldId="311"/>
            <ac:spMk id="7" creationId="{CF87ACDC-8D63-4060-9EB5-8261B0BB465A}"/>
          </ac:spMkLst>
        </pc:spChg>
        <pc:spChg chg="del">
          <ac:chgData name="Punit Dharmadhikari" userId="ee401bb8b8c2a74d" providerId="LiveId" clId="{0F77CA5E-2E10-4F59-BD29-DD217082AE11}" dt="2021-04-06T17:01:03.273" v="190" actId="700"/>
          <ac:spMkLst>
            <pc:docMk/>
            <pc:sldMk cId="2118334796" sldId="311"/>
            <ac:spMk id="8" creationId="{697657D9-81D5-4850-9AB9-FFE4939A583E}"/>
          </ac:spMkLst>
        </pc:spChg>
        <pc:spChg chg="add mod ord">
          <ac:chgData name="Punit Dharmadhikari" userId="ee401bb8b8c2a74d" providerId="LiveId" clId="{0F77CA5E-2E10-4F59-BD29-DD217082AE11}" dt="2021-04-06T17:01:22.189" v="281" actId="5793"/>
          <ac:spMkLst>
            <pc:docMk/>
            <pc:sldMk cId="2118334796" sldId="311"/>
            <ac:spMk id="9" creationId="{D39EA2C3-4AE4-46CA-8203-28712B6FC09E}"/>
          </ac:spMkLst>
        </pc:spChg>
        <pc:spChg chg="add mod ord">
          <ac:chgData name="Punit Dharmadhikari" userId="ee401bb8b8c2a74d" providerId="LiveId" clId="{0F77CA5E-2E10-4F59-BD29-DD217082AE11}" dt="2021-04-06T17:01:45.716" v="317" actId="403"/>
          <ac:spMkLst>
            <pc:docMk/>
            <pc:sldMk cId="2118334796" sldId="311"/>
            <ac:spMk id="10" creationId="{F40244F4-BDD9-4685-A5CD-180A99EDC716}"/>
          </ac:spMkLst>
        </pc:spChg>
      </pc:sldChg>
    </pc:docChg>
  </pc:docChgLst>
  <pc:docChgLst>
    <pc:chgData name="Punit Dharmadhikari" userId="ee401bb8b8c2a74d" providerId="LiveId" clId="{FB634545-4C8B-4EBF-A4A7-C71B3CB3DCEE}"/>
    <pc:docChg chg="undo redo custSel addSld modSld">
      <pc:chgData name="Punit Dharmadhikari" userId="ee401bb8b8c2a74d" providerId="LiveId" clId="{FB634545-4C8B-4EBF-A4A7-C71B3CB3DCEE}" dt="2021-04-06T14:06:23.923" v="574" actId="478"/>
      <pc:docMkLst>
        <pc:docMk/>
      </pc:docMkLst>
      <pc:sldChg chg="addSp delSp modSp mod">
        <pc:chgData name="Punit Dharmadhikari" userId="ee401bb8b8c2a74d" providerId="LiveId" clId="{FB634545-4C8B-4EBF-A4A7-C71B3CB3DCEE}" dt="2021-04-06T14:06:23.923" v="574" actId="478"/>
        <pc:sldMkLst>
          <pc:docMk/>
          <pc:sldMk cId="0" sldId="260"/>
        </pc:sldMkLst>
        <pc:spChg chg="add mod">
          <ac:chgData name="Punit Dharmadhikari" userId="ee401bb8b8c2a74d" providerId="LiveId" clId="{FB634545-4C8B-4EBF-A4A7-C71B3CB3DCEE}" dt="2021-04-06T14:05:08.736" v="527" actId="20577"/>
          <ac:spMkLst>
            <pc:docMk/>
            <pc:sldMk cId="0" sldId="260"/>
            <ac:spMk id="28" creationId="{4F613DCF-3454-48A9-9541-988B2534F301}"/>
          </ac:spMkLst>
        </pc:spChg>
        <pc:spChg chg="add mod">
          <ac:chgData name="Punit Dharmadhikari" userId="ee401bb8b8c2a74d" providerId="LiveId" clId="{FB634545-4C8B-4EBF-A4A7-C71B3CB3DCEE}" dt="2021-04-06T14:04:48.292" v="491" actId="20577"/>
          <ac:spMkLst>
            <pc:docMk/>
            <pc:sldMk cId="0" sldId="260"/>
            <ac:spMk id="29" creationId="{95629478-334E-401D-8F8A-6D46FFAABF9D}"/>
          </ac:spMkLst>
        </pc:spChg>
        <pc:spChg chg="add del">
          <ac:chgData name="Punit Dharmadhikari" userId="ee401bb8b8c2a74d" providerId="LiveId" clId="{FB634545-4C8B-4EBF-A4A7-C71B3CB3DCEE}" dt="2021-04-06T14:05:16.094" v="529" actId="22"/>
          <ac:spMkLst>
            <pc:docMk/>
            <pc:sldMk cId="0" sldId="260"/>
            <ac:spMk id="32" creationId="{2FD1132F-F744-44CD-8432-9F4EE2DF0F58}"/>
          </ac:spMkLst>
        </pc:spChg>
        <pc:spChg chg="add mod">
          <ac:chgData name="Punit Dharmadhikari" userId="ee401bb8b8c2a74d" providerId="LiveId" clId="{FB634545-4C8B-4EBF-A4A7-C71B3CB3DCEE}" dt="2021-04-06T14:06:18.801" v="572" actId="1037"/>
          <ac:spMkLst>
            <pc:docMk/>
            <pc:sldMk cId="0" sldId="260"/>
            <ac:spMk id="33" creationId="{E5C97BFD-8717-4750-9338-462BBA29A44E}"/>
          </ac:spMkLst>
        </pc:spChg>
        <pc:spChg chg="add mod">
          <ac:chgData name="Punit Dharmadhikari" userId="ee401bb8b8c2a74d" providerId="LiveId" clId="{FB634545-4C8B-4EBF-A4A7-C71B3CB3DCEE}" dt="2021-04-06T14:06:02.972" v="550" actId="1076"/>
          <ac:spMkLst>
            <pc:docMk/>
            <pc:sldMk cId="0" sldId="260"/>
            <ac:spMk id="34" creationId="{A3EC6DF4-671F-4861-9672-234886B2A29E}"/>
          </ac:spMkLst>
        </pc:spChg>
        <pc:spChg chg="mod">
          <ac:chgData name="Punit Dharmadhikari" userId="ee401bb8b8c2a74d" providerId="LiveId" clId="{FB634545-4C8B-4EBF-A4A7-C71B3CB3DCEE}" dt="2021-04-06T13:32:14.249" v="8" actId="20577"/>
          <ac:spMkLst>
            <pc:docMk/>
            <pc:sldMk cId="0" sldId="260"/>
            <ac:spMk id="142" creationId="{00000000-0000-0000-0000-000000000000}"/>
          </ac:spMkLst>
        </pc:spChg>
        <pc:spChg chg="mod">
          <ac:chgData name="Punit Dharmadhikari" userId="ee401bb8b8c2a74d" providerId="LiveId" clId="{FB634545-4C8B-4EBF-A4A7-C71B3CB3DCEE}" dt="2021-04-06T14:04:53.199" v="492" actId="21"/>
          <ac:spMkLst>
            <pc:docMk/>
            <pc:sldMk cId="0" sldId="260"/>
            <ac:spMk id="144" creationId="{00000000-0000-0000-0000-000000000000}"/>
          </ac:spMkLst>
        </pc:spChg>
        <pc:spChg chg="del mod">
          <ac:chgData name="Punit Dharmadhikari" userId="ee401bb8b8c2a74d" providerId="LiveId" clId="{FB634545-4C8B-4EBF-A4A7-C71B3CB3DCEE}" dt="2021-04-06T14:06:23.923" v="574" actId="478"/>
          <ac:spMkLst>
            <pc:docMk/>
            <pc:sldMk cId="0" sldId="260"/>
            <ac:spMk id="145" creationId="{00000000-0000-0000-0000-000000000000}"/>
          </ac:spMkLst>
        </pc:spChg>
        <pc:spChg chg="mod">
          <ac:chgData name="Punit Dharmadhikari" userId="ee401bb8b8c2a74d" providerId="LiveId" clId="{FB634545-4C8B-4EBF-A4A7-C71B3CB3DCEE}" dt="2021-04-06T14:04:10.851" v="459" actId="20577"/>
          <ac:spMkLst>
            <pc:docMk/>
            <pc:sldMk cId="0" sldId="260"/>
            <ac:spMk id="146" creationId="{00000000-0000-0000-0000-000000000000}"/>
          </ac:spMkLst>
        </pc:spChg>
        <pc:spChg chg="del mod">
          <ac:chgData name="Punit Dharmadhikari" userId="ee401bb8b8c2a74d" providerId="LiveId" clId="{FB634545-4C8B-4EBF-A4A7-C71B3CB3DCEE}" dt="2021-04-06T14:05:50.131" v="548" actId="478"/>
          <ac:spMkLst>
            <pc:docMk/>
            <pc:sldMk cId="0" sldId="260"/>
            <ac:spMk id="147" creationId="{00000000-0000-0000-0000-000000000000}"/>
          </ac:spMkLst>
        </pc:spChg>
        <pc:spChg chg="mod">
          <ac:chgData name="Punit Dharmadhikari" userId="ee401bb8b8c2a74d" providerId="LiveId" clId="{FB634545-4C8B-4EBF-A4A7-C71B3CB3DCEE}" dt="2021-04-06T14:02:51.988" v="413" actId="20577"/>
          <ac:spMkLst>
            <pc:docMk/>
            <pc:sldMk cId="0" sldId="260"/>
            <ac:spMk id="148" creationId="{00000000-0000-0000-0000-000000000000}"/>
          </ac:spMkLst>
        </pc:spChg>
        <pc:spChg chg="mod">
          <ac:chgData name="Punit Dharmadhikari" userId="ee401bb8b8c2a74d" providerId="LiveId" clId="{FB634545-4C8B-4EBF-A4A7-C71B3CB3DCEE}" dt="2021-04-06T14:03:45.154" v="447" actId="120"/>
          <ac:spMkLst>
            <pc:docMk/>
            <pc:sldMk cId="0" sldId="260"/>
            <ac:spMk id="149" creationId="{00000000-0000-0000-0000-000000000000}"/>
          </ac:spMkLst>
        </pc:spChg>
        <pc:spChg chg="del mod">
          <ac:chgData name="Punit Dharmadhikari" userId="ee401bb8b8c2a74d" providerId="LiveId" clId="{FB634545-4C8B-4EBF-A4A7-C71B3CB3DCEE}" dt="2021-04-06T14:05:46.936" v="547" actId="478"/>
          <ac:spMkLst>
            <pc:docMk/>
            <pc:sldMk cId="0" sldId="260"/>
            <ac:spMk id="150" creationId="{00000000-0000-0000-0000-000000000000}"/>
          </ac:spMkLst>
        </pc:spChg>
        <pc:spChg chg="mod">
          <ac:chgData name="Punit Dharmadhikari" userId="ee401bb8b8c2a74d" providerId="LiveId" clId="{FB634545-4C8B-4EBF-A4A7-C71B3CB3DCEE}" dt="2021-04-06T14:04:11.367" v="460" actId="120"/>
          <ac:spMkLst>
            <pc:docMk/>
            <pc:sldMk cId="0" sldId="260"/>
            <ac:spMk id="151" creationId="{00000000-0000-0000-0000-000000000000}"/>
          </ac:spMkLst>
        </pc:spChg>
        <pc:cxnChg chg="add mod">
          <ac:chgData name="Punit Dharmadhikari" userId="ee401bb8b8c2a74d" providerId="LiveId" clId="{FB634545-4C8B-4EBF-A4A7-C71B3CB3DCEE}" dt="2021-04-06T14:04:44.580" v="481" actId="1076"/>
          <ac:cxnSpMkLst>
            <pc:docMk/>
            <pc:sldMk cId="0" sldId="260"/>
            <ac:cxnSpMk id="30" creationId="{5D6174EE-24A0-408E-9159-FBA522F924D9}"/>
          </ac:cxnSpMkLst>
        </pc:cxnChg>
        <pc:cxnChg chg="del mod">
          <ac:chgData name="Punit Dharmadhikari" userId="ee401bb8b8c2a74d" providerId="LiveId" clId="{FB634545-4C8B-4EBF-A4A7-C71B3CB3DCEE}" dt="2021-04-06T14:04:35.705" v="479" actId="478"/>
          <ac:cxnSpMkLst>
            <pc:docMk/>
            <pc:sldMk cId="0" sldId="260"/>
            <ac:cxnSpMk id="152" creationId="{00000000-0000-0000-0000-000000000000}"/>
          </ac:cxnSpMkLst>
        </pc:cxnChg>
        <pc:cxnChg chg="mod">
          <ac:chgData name="Punit Dharmadhikari" userId="ee401bb8b8c2a74d" providerId="LiveId" clId="{FB634545-4C8B-4EBF-A4A7-C71B3CB3DCEE}" dt="2021-04-06T14:03:44.146" v="446" actId="1037"/>
          <ac:cxnSpMkLst>
            <pc:docMk/>
            <pc:sldMk cId="0" sldId="260"/>
            <ac:cxnSpMk id="153" creationId="{00000000-0000-0000-0000-000000000000}"/>
          </ac:cxnSpMkLst>
        </pc:cxnChg>
        <pc:cxnChg chg="mod">
          <ac:chgData name="Punit Dharmadhikari" userId="ee401bb8b8c2a74d" providerId="LiveId" clId="{FB634545-4C8B-4EBF-A4A7-C71B3CB3DCEE}" dt="2021-04-06T14:05:50.131" v="548" actId="478"/>
          <ac:cxnSpMkLst>
            <pc:docMk/>
            <pc:sldMk cId="0" sldId="260"/>
            <ac:cxnSpMk id="154" creationId="{00000000-0000-0000-0000-000000000000}"/>
          </ac:cxnSpMkLst>
        </pc:cxnChg>
        <pc:cxnChg chg="mod">
          <ac:chgData name="Punit Dharmadhikari" userId="ee401bb8b8c2a74d" providerId="LiveId" clId="{FB634545-4C8B-4EBF-A4A7-C71B3CB3DCEE}" dt="2021-04-06T14:05:42.530" v="546" actId="1076"/>
          <ac:cxnSpMkLst>
            <pc:docMk/>
            <pc:sldMk cId="0" sldId="260"/>
            <ac:cxnSpMk id="155" creationId="{00000000-0000-0000-0000-000000000000}"/>
          </ac:cxnSpMkLst>
        </pc:cxnChg>
      </pc:sldChg>
      <pc:sldChg chg="addSp delSp modSp new mod modClrScheme modAnim chgLayout">
        <pc:chgData name="Punit Dharmadhikari" userId="ee401bb8b8c2a74d" providerId="LiveId" clId="{FB634545-4C8B-4EBF-A4A7-C71B3CB3DCEE}" dt="2021-04-06T13:45:00.523" v="120" actId="1076"/>
        <pc:sldMkLst>
          <pc:docMk/>
          <pc:sldMk cId="2307043416" sldId="297"/>
        </pc:sldMkLst>
        <pc:spChg chg="del">
          <ac:chgData name="Punit Dharmadhikari" userId="ee401bb8b8c2a74d" providerId="LiveId" clId="{FB634545-4C8B-4EBF-A4A7-C71B3CB3DCEE}" dt="2021-04-06T13:36:25.016" v="30" actId="478"/>
          <ac:spMkLst>
            <pc:docMk/>
            <pc:sldMk cId="2307043416" sldId="297"/>
            <ac:spMk id="2" creationId="{85FB8CCD-54A9-469F-AE06-05BE7E498105}"/>
          </ac:spMkLst>
        </pc:spChg>
        <pc:spChg chg="del">
          <ac:chgData name="Punit Dharmadhikari" userId="ee401bb8b8c2a74d" providerId="LiveId" clId="{FB634545-4C8B-4EBF-A4A7-C71B3CB3DCEE}" dt="2021-04-06T13:36:25.016" v="30" actId="478"/>
          <ac:spMkLst>
            <pc:docMk/>
            <pc:sldMk cId="2307043416" sldId="297"/>
            <ac:spMk id="3" creationId="{1CA5D120-7456-4E9E-8536-EB55D9364873}"/>
          </ac:spMkLst>
        </pc:spChg>
        <pc:spChg chg="add mod ord">
          <ac:chgData name="Punit Dharmadhikari" userId="ee401bb8b8c2a74d" providerId="LiveId" clId="{FB634545-4C8B-4EBF-A4A7-C71B3CB3DCEE}" dt="2021-04-06T13:42:55.866" v="108" actId="14100"/>
          <ac:spMkLst>
            <pc:docMk/>
            <pc:sldMk cId="2307043416" sldId="297"/>
            <ac:spMk id="12" creationId="{9C3197E5-EF21-4961-AA4F-57B29875A731}"/>
          </ac:spMkLst>
        </pc:spChg>
        <pc:picChg chg="add mod modCrop">
          <ac:chgData name="Punit Dharmadhikari" userId="ee401bb8b8c2a74d" providerId="LiveId" clId="{FB634545-4C8B-4EBF-A4A7-C71B3CB3DCEE}" dt="2021-04-06T13:44:16.605" v="114" actId="1076"/>
          <ac:picMkLst>
            <pc:docMk/>
            <pc:sldMk cId="2307043416" sldId="297"/>
            <ac:picMk id="5" creationId="{6F582CAE-5E6B-454B-B55C-898536BFC2E0}"/>
          </ac:picMkLst>
        </pc:picChg>
        <pc:picChg chg="add del mod modCrop">
          <ac:chgData name="Punit Dharmadhikari" userId="ee401bb8b8c2a74d" providerId="LiveId" clId="{FB634545-4C8B-4EBF-A4A7-C71B3CB3DCEE}" dt="2021-04-06T13:38:47.296" v="37" actId="478"/>
          <ac:picMkLst>
            <pc:docMk/>
            <pc:sldMk cId="2307043416" sldId="297"/>
            <ac:picMk id="7" creationId="{90E50C19-F0CB-4851-B665-7EBD2FFA6B11}"/>
          </ac:picMkLst>
        </pc:picChg>
        <pc:picChg chg="add mod modCrop">
          <ac:chgData name="Punit Dharmadhikari" userId="ee401bb8b8c2a74d" providerId="LiveId" clId="{FB634545-4C8B-4EBF-A4A7-C71B3CB3DCEE}" dt="2021-04-06T13:45:00.523" v="120" actId="1076"/>
          <ac:picMkLst>
            <pc:docMk/>
            <pc:sldMk cId="2307043416" sldId="297"/>
            <ac:picMk id="9" creationId="{0C422A4B-6FFF-47A2-B367-B39D535B406B}"/>
          </ac:picMkLst>
        </pc:picChg>
        <pc:picChg chg="add mod ord">
          <ac:chgData name="Punit Dharmadhikari" userId="ee401bb8b8c2a74d" providerId="LiveId" clId="{FB634545-4C8B-4EBF-A4A7-C71B3CB3DCEE}" dt="2021-04-06T13:43:00.256" v="109" actId="1076"/>
          <ac:picMkLst>
            <pc:docMk/>
            <pc:sldMk cId="2307043416" sldId="297"/>
            <ac:picMk id="11" creationId="{80F2A966-5D60-4700-81F6-F8E738A1CE0B}"/>
          </ac:picMkLst>
        </pc:picChg>
      </pc:sldChg>
      <pc:sldChg chg="addSp delSp modSp new mod modClrScheme chgLayout">
        <pc:chgData name="Punit Dharmadhikari" userId="ee401bb8b8c2a74d" providerId="LiveId" clId="{FB634545-4C8B-4EBF-A4A7-C71B3CB3DCEE}" dt="2021-04-06T13:39:26.112" v="53" actId="20577"/>
        <pc:sldMkLst>
          <pc:docMk/>
          <pc:sldMk cId="3968108797" sldId="298"/>
        </pc:sldMkLst>
        <pc:spChg chg="del">
          <ac:chgData name="Punit Dharmadhikari" userId="ee401bb8b8c2a74d" providerId="LiveId" clId="{FB634545-4C8B-4EBF-A4A7-C71B3CB3DCEE}" dt="2021-04-06T13:39:23.169" v="44" actId="700"/>
          <ac:spMkLst>
            <pc:docMk/>
            <pc:sldMk cId="3968108797" sldId="298"/>
            <ac:spMk id="2" creationId="{2BED4AC3-AC10-42EE-8DE4-DD2461DDEA65}"/>
          </ac:spMkLst>
        </pc:spChg>
        <pc:spChg chg="del mod ord">
          <ac:chgData name="Punit Dharmadhikari" userId="ee401bb8b8c2a74d" providerId="LiveId" clId="{FB634545-4C8B-4EBF-A4A7-C71B3CB3DCEE}" dt="2021-04-06T13:39:23.169" v="44" actId="700"/>
          <ac:spMkLst>
            <pc:docMk/>
            <pc:sldMk cId="3968108797" sldId="298"/>
            <ac:spMk id="3" creationId="{3A9BE07D-F896-42F1-A9F1-14F30B39D84C}"/>
          </ac:spMkLst>
        </pc:spChg>
        <pc:spChg chg="add mod ord">
          <ac:chgData name="Punit Dharmadhikari" userId="ee401bb8b8c2a74d" providerId="LiveId" clId="{FB634545-4C8B-4EBF-A4A7-C71B3CB3DCEE}" dt="2021-04-06T13:39:26.112" v="53" actId="20577"/>
          <ac:spMkLst>
            <pc:docMk/>
            <pc:sldMk cId="3968108797" sldId="298"/>
            <ac:spMk id="4" creationId="{9E754C95-78F9-44D1-B53A-2ED801F660B0}"/>
          </ac:spMkLst>
        </pc:spChg>
      </pc:sldChg>
    </pc:docChg>
  </pc:docChgLst>
  <pc:docChgLst>
    <pc:chgData name="Punit Dharmadhikari" userId="ee401bb8b8c2a74d" providerId="LiveId" clId="{6F58F84E-498F-4B8D-AECC-6B61F4CBE920}"/>
    <pc:docChg chg="undo redo custSel addSld delSld modSld sldOrd delMainMaster">
      <pc:chgData name="Punit Dharmadhikari" userId="ee401bb8b8c2a74d" providerId="LiveId" clId="{6F58F84E-498F-4B8D-AECC-6B61F4CBE920}" dt="2021-04-06T15:29:54.492" v="4235" actId="1076"/>
      <pc:docMkLst>
        <pc:docMk/>
      </pc:docMkLst>
      <pc:sldChg chg="addSp delSp modSp mod modTransition setBg">
        <pc:chgData name="Punit Dharmadhikari" userId="ee401bb8b8c2a74d" providerId="LiveId" clId="{6F58F84E-498F-4B8D-AECC-6B61F4CBE920}" dt="2021-04-06T14:09:43.467" v="2536"/>
        <pc:sldMkLst>
          <pc:docMk/>
          <pc:sldMk cId="0" sldId="256"/>
        </pc:sldMkLst>
        <pc:spChg chg="add del mod">
          <ac:chgData name="Punit Dharmadhikari" userId="ee401bb8b8c2a74d" providerId="LiveId" clId="{6F58F84E-498F-4B8D-AECC-6B61F4CBE920}" dt="2021-04-06T06:28:31.565" v="90" actId="478"/>
          <ac:spMkLst>
            <pc:docMk/>
            <pc:sldMk cId="0" sldId="256"/>
            <ac:spMk id="6" creationId="{E7D8EEAB-EAE3-4A12-9D93-B636CAAB5F9A}"/>
          </ac:spMkLst>
        </pc:spChg>
        <pc:spChg chg="mod">
          <ac:chgData name="Punit Dharmadhikari" userId="ee401bb8b8c2a74d" providerId="LiveId" clId="{6F58F84E-498F-4B8D-AECC-6B61F4CBE920}" dt="2021-04-06T06:24:22.486" v="25" actId="404"/>
          <ac:spMkLst>
            <pc:docMk/>
            <pc:sldMk cId="0" sldId="256"/>
            <ac:spMk id="102" creationId="{00000000-0000-0000-0000-000000000000}"/>
          </ac:spMkLst>
        </pc:spChg>
        <pc:spChg chg="mod">
          <ac:chgData name="Punit Dharmadhikari" userId="ee401bb8b8c2a74d" providerId="LiveId" clId="{6F58F84E-498F-4B8D-AECC-6B61F4CBE920}" dt="2021-04-06T06:24:40.627" v="75" actId="404"/>
          <ac:spMkLst>
            <pc:docMk/>
            <pc:sldMk cId="0" sldId="256"/>
            <ac:spMk id="103" creationId="{00000000-0000-0000-0000-000000000000}"/>
          </ac:spMkLst>
        </pc:spChg>
        <pc:picChg chg="add del mod modCrop">
          <ac:chgData name="Punit Dharmadhikari" userId="ee401bb8b8c2a74d" providerId="LiveId" clId="{6F58F84E-498F-4B8D-AECC-6B61F4CBE920}" dt="2021-04-06T06:27:00.983" v="87" actId="478"/>
          <ac:picMkLst>
            <pc:docMk/>
            <pc:sldMk cId="0" sldId="256"/>
            <ac:picMk id="3" creationId="{02EACFD4-E3A2-46CB-B86B-BF2A9B956435}"/>
          </ac:picMkLst>
        </pc:picChg>
        <pc:picChg chg="add del mod">
          <ac:chgData name="Punit Dharmadhikari" userId="ee401bb8b8c2a74d" providerId="LiveId" clId="{6F58F84E-498F-4B8D-AECC-6B61F4CBE920}" dt="2021-04-06T06:28:31.565" v="90" actId="478"/>
          <ac:picMkLst>
            <pc:docMk/>
            <pc:sldMk cId="0" sldId="256"/>
            <ac:picMk id="5" creationId="{DBBA6D99-FAFA-4D14-9809-95E557A3FC5F}"/>
          </ac:picMkLst>
        </pc:picChg>
        <pc:picChg chg="add mod modCrop">
          <ac:chgData name="Punit Dharmadhikari" userId="ee401bb8b8c2a74d" providerId="LiveId" clId="{6F58F84E-498F-4B8D-AECC-6B61F4CBE920}" dt="2021-04-06T11:35:22.262" v="948" actId="1076"/>
          <ac:picMkLst>
            <pc:docMk/>
            <pc:sldMk cId="0" sldId="256"/>
            <ac:picMk id="8" creationId="{D3ABA9F2-CB53-4D0D-980B-86DDDCAEFB03}"/>
          </ac:picMkLst>
        </pc:picChg>
        <pc:picChg chg="mod ord">
          <ac:chgData name="Punit Dharmadhikari" userId="ee401bb8b8c2a74d" providerId="LiveId" clId="{6F58F84E-498F-4B8D-AECC-6B61F4CBE920}" dt="2021-04-06T06:31:29.992" v="168"/>
          <ac:picMkLst>
            <pc:docMk/>
            <pc:sldMk cId="0" sldId="256"/>
            <ac:picMk id="104" creationId="{00000000-0000-0000-0000-000000000000}"/>
          </ac:picMkLst>
        </pc:picChg>
      </pc:sldChg>
      <pc:sldChg chg="addSp delSp modSp mod ord">
        <pc:chgData name="Punit Dharmadhikari" userId="ee401bb8b8c2a74d" providerId="LiveId" clId="{6F58F84E-498F-4B8D-AECC-6B61F4CBE920}" dt="2021-04-06T14:09:32.456" v="2535"/>
        <pc:sldMkLst>
          <pc:docMk/>
          <pc:sldMk cId="0" sldId="257"/>
        </pc:sldMkLst>
        <pc:spChg chg="mod">
          <ac:chgData name="Punit Dharmadhikari" userId="ee401bb8b8c2a74d" providerId="LiveId" clId="{6F58F84E-498F-4B8D-AECC-6B61F4CBE920}" dt="2021-04-06T06:37:55.896" v="589" actId="20577"/>
          <ac:spMkLst>
            <pc:docMk/>
            <pc:sldMk cId="0" sldId="257"/>
            <ac:spMk id="109" creationId="{00000000-0000-0000-0000-000000000000}"/>
          </ac:spMkLst>
        </pc:spChg>
        <pc:spChg chg="mod">
          <ac:chgData name="Punit Dharmadhikari" userId="ee401bb8b8c2a74d" providerId="LiveId" clId="{6F58F84E-498F-4B8D-AECC-6B61F4CBE920}" dt="2021-04-06T11:38:52.919" v="1073" actId="404"/>
          <ac:spMkLst>
            <pc:docMk/>
            <pc:sldMk cId="0" sldId="257"/>
            <ac:spMk id="110" creationId="{00000000-0000-0000-0000-000000000000}"/>
          </ac:spMkLst>
        </pc:spChg>
        <pc:cxnChg chg="add mod">
          <ac:chgData name="Punit Dharmadhikari" userId="ee401bb8b8c2a74d" providerId="LiveId" clId="{6F58F84E-498F-4B8D-AECC-6B61F4CBE920}" dt="2021-04-06T11:40:34.214" v="1210" actId="1036"/>
          <ac:cxnSpMkLst>
            <pc:docMk/>
            <pc:sldMk cId="0" sldId="257"/>
            <ac:cxnSpMk id="4" creationId="{071B44AD-CEDB-40F4-8DAA-0049DDE941C3}"/>
          </ac:cxnSpMkLst>
        </pc:cxnChg>
        <pc:cxnChg chg="add mod">
          <ac:chgData name="Punit Dharmadhikari" userId="ee401bb8b8c2a74d" providerId="LiveId" clId="{6F58F84E-498F-4B8D-AECC-6B61F4CBE920}" dt="2021-04-06T11:40:34.214" v="1210" actId="1036"/>
          <ac:cxnSpMkLst>
            <pc:docMk/>
            <pc:sldMk cId="0" sldId="257"/>
            <ac:cxnSpMk id="9" creationId="{B6287459-C405-4CC7-9326-1AED7EF930F6}"/>
          </ac:cxnSpMkLst>
        </pc:cxnChg>
        <pc:cxnChg chg="add mod">
          <ac:chgData name="Punit Dharmadhikari" userId="ee401bb8b8c2a74d" providerId="LiveId" clId="{6F58F84E-498F-4B8D-AECC-6B61F4CBE920}" dt="2021-04-06T11:40:34.214" v="1210" actId="1036"/>
          <ac:cxnSpMkLst>
            <pc:docMk/>
            <pc:sldMk cId="0" sldId="257"/>
            <ac:cxnSpMk id="10" creationId="{9072D0D3-D9BE-4553-AE37-80ADEF7A8C32}"/>
          </ac:cxnSpMkLst>
        </pc:cxnChg>
        <pc:cxnChg chg="add mod">
          <ac:chgData name="Punit Dharmadhikari" userId="ee401bb8b8c2a74d" providerId="LiveId" clId="{6F58F84E-498F-4B8D-AECC-6B61F4CBE920}" dt="2021-04-06T11:40:34.214" v="1210" actId="1036"/>
          <ac:cxnSpMkLst>
            <pc:docMk/>
            <pc:sldMk cId="0" sldId="257"/>
            <ac:cxnSpMk id="11" creationId="{C3A48CDD-2E19-4C81-A0F2-DFD52CD45524}"/>
          </ac:cxnSpMkLst>
        </pc:cxnChg>
        <pc:cxnChg chg="add mod">
          <ac:chgData name="Punit Dharmadhikari" userId="ee401bb8b8c2a74d" providerId="LiveId" clId="{6F58F84E-498F-4B8D-AECC-6B61F4CBE920}" dt="2021-04-06T11:40:34.214" v="1210" actId="1036"/>
          <ac:cxnSpMkLst>
            <pc:docMk/>
            <pc:sldMk cId="0" sldId="257"/>
            <ac:cxnSpMk id="12" creationId="{1380F6DA-48DC-4D6E-B456-760094CB5DFC}"/>
          </ac:cxnSpMkLst>
        </pc:cxnChg>
        <pc:cxnChg chg="add mod">
          <ac:chgData name="Punit Dharmadhikari" userId="ee401bb8b8c2a74d" providerId="LiveId" clId="{6F58F84E-498F-4B8D-AECC-6B61F4CBE920}" dt="2021-04-06T11:40:34.214" v="1210" actId="1036"/>
          <ac:cxnSpMkLst>
            <pc:docMk/>
            <pc:sldMk cId="0" sldId="257"/>
            <ac:cxnSpMk id="13" creationId="{89F7D096-915F-480A-AD9A-DE2A5F871F21}"/>
          </ac:cxnSpMkLst>
        </pc:cxnChg>
        <pc:cxnChg chg="add mod">
          <ac:chgData name="Punit Dharmadhikari" userId="ee401bb8b8c2a74d" providerId="LiveId" clId="{6F58F84E-498F-4B8D-AECC-6B61F4CBE920}" dt="2021-04-06T11:40:34.214" v="1210" actId="1036"/>
          <ac:cxnSpMkLst>
            <pc:docMk/>
            <pc:sldMk cId="0" sldId="257"/>
            <ac:cxnSpMk id="14" creationId="{C8C7C53E-E044-43E9-A719-25C936C11A68}"/>
          </ac:cxnSpMkLst>
        </pc:cxnChg>
        <pc:cxnChg chg="add mod">
          <ac:chgData name="Punit Dharmadhikari" userId="ee401bb8b8c2a74d" providerId="LiveId" clId="{6F58F84E-498F-4B8D-AECC-6B61F4CBE920}" dt="2021-04-06T11:40:34.214" v="1210" actId="1036"/>
          <ac:cxnSpMkLst>
            <pc:docMk/>
            <pc:sldMk cId="0" sldId="257"/>
            <ac:cxnSpMk id="15" creationId="{5FBFA8BA-D94C-43B7-B5E7-FF0F74532F59}"/>
          </ac:cxnSpMkLst>
        </pc:cxnChg>
        <pc:cxnChg chg="add mod">
          <ac:chgData name="Punit Dharmadhikari" userId="ee401bb8b8c2a74d" providerId="LiveId" clId="{6F58F84E-498F-4B8D-AECC-6B61F4CBE920}" dt="2021-04-06T11:40:34.214" v="1210" actId="1036"/>
          <ac:cxnSpMkLst>
            <pc:docMk/>
            <pc:sldMk cId="0" sldId="257"/>
            <ac:cxnSpMk id="16" creationId="{B22451F9-569F-4F0D-BB25-0AEC7B778DAA}"/>
          </ac:cxnSpMkLst>
        </pc:cxnChg>
        <pc:cxnChg chg="add mod">
          <ac:chgData name="Punit Dharmadhikari" userId="ee401bb8b8c2a74d" providerId="LiveId" clId="{6F58F84E-498F-4B8D-AECC-6B61F4CBE920}" dt="2021-04-06T11:40:34.214" v="1210" actId="1036"/>
          <ac:cxnSpMkLst>
            <pc:docMk/>
            <pc:sldMk cId="0" sldId="257"/>
            <ac:cxnSpMk id="17" creationId="{5EA3FADD-BFFA-455A-9FD7-3BF359716113}"/>
          </ac:cxnSpMkLst>
        </pc:cxnChg>
        <pc:cxnChg chg="add mod">
          <ac:chgData name="Punit Dharmadhikari" userId="ee401bb8b8c2a74d" providerId="LiveId" clId="{6F58F84E-498F-4B8D-AECC-6B61F4CBE920}" dt="2021-04-06T11:40:34.214" v="1210" actId="1036"/>
          <ac:cxnSpMkLst>
            <pc:docMk/>
            <pc:sldMk cId="0" sldId="257"/>
            <ac:cxnSpMk id="18" creationId="{2B7BFB8E-08C6-4E81-8B05-45167CB7227A}"/>
          </ac:cxnSpMkLst>
        </pc:cxnChg>
        <pc:cxnChg chg="add del mod">
          <ac:chgData name="Punit Dharmadhikari" userId="ee401bb8b8c2a74d" providerId="LiveId" clId="{6F58F84E-498F-4B8D-AECC-6B61F4CBE920}" dt="2021-04-06T11:40:15.954" v="1172"/>
          <ac:cxnSpMkLst>
            <pc:docMk/>
            <pc:sldMk cId="0" sldId="257"/>
            <ac:cxnSpMk id="22" creationId="{C48E156A-6792-48F1-B9BF-7B79E3F96DFB}"/>
          </ac:cxnSpMkLst>
        </pc:cxnChg>
        <pc:cxnChg chg="add del mod">
          <ac:chgData name="Punit Dharmadhikari" userId="ee401bb8b8c2a74d" providerId="LiveId" clId="{6F58F84E-498F-4B8D-AECC-6B61F4CBE920}" dt="2021-04-06T11:40:15.698" v="1170"/>
          <ac:cxnSpMkLst>
            <pc:docMk/>
            <pc:sldMk cId="0" sldId="257"/>
            <ac:cxnSpMk id="23" creationId="{84989031-909F-4982-80EB-4734D865F514}"/>
          </ac:cxnSpMkLst>
        </pc:cxnChg>
        <pc:cxnChg chg="add del mod">
          <ac:chgData name="Punit Dharmadhikari" userId="ee401bb8b8c2a74d" providerId="LiveId" clId="{6F58F84E-498F-4B8D-AECC-6B61F4CBE920}" dt="2021-04-06T11:40:15.441" v="1168"/>
          <ac:cxnSpMkLst>
            <pc:docMk/>
            <pc:sldMk cId="0" sldId="257"/>
            <ac:cxnSpMk id="24" creationId="{DCF8624D-0D88-4E70-B76F-BF8D3FB37DBE}"/>
          </ac:cxnSpMkLst>
        </pc:cxnChg>
      </pc:sldChg>
      <pc:sldChg chg="del mod modShow">
        <pc:chgData name="Punit Dharmadhikari" userId="ee401bb8b8c2a74d" providerId="LiveId" clId="{6F58F84E-498F-4B8D-AECC-6B61F4CBE920}" dt="2021-04-06T11:33:32.476" v="936" actId="2696"/>
        <pc:sldMkLst>
          <pc:docMk/>
          <pc:sldMk cId="0" sldId="258"/>
        </pc:sldMkLst>
      </pc:sldChg>
      <pc:sldChg chg="modSp mod modTransition">
        <pc:chgData name="Punit Dharmadhikari" userId="ee401bb8b8c2a74d" providerId="LiveId" clId="{6F58F84E-498F-4B8D-AECC-6B61F4CBE920}" dt="2021-04-06T14:09:52.182" v="2538"/>
        <pc:sldMkLst>
          <pc:docMk/>
          <pc:sldMk cId="0" sldId="259"/>
        </pc:sldMkLst>
        <pc:spChg chg="mod">
          <ac:chgData name="Punit Dharmadhikari" userId="ee401bb8b8c2a74d" providerId="LiveId" clId="{6F58F84E-498F-4B8D-AECC-6B61F4CBE920}" dt="2021-04-06T06:38:38.706" v="607" actId="14100"/>
          <ac:spMkLst>
            <pc:docMk/>
            <pc:sldMk cId="0" sldId="259"/>
            <ac:spMk id="135" creationId="{00000000-0000-0000-0000-000000000000}"/>
          </ac:spMkLst>
        </pc:spChg>
        <pc:spChg chg="mod">
          <ac:chgData name="Punit Dharmadhikari" userId="ee401bb8b8c2a74d" providerId="LiveId" clId="{6F58F84E-498F-4B8D-AECC-6B61F4CBE920}" dt="2021-04-06T11:34:37.322" v="947" actId="14100"/>
          <ac:spMkLst>
            <pc:docMk/>
            <pc:sldMk cId="0" sldId="259"/>
            <ac:spMk id="136" creationId="{00000000-0000-0000-0000-000000000000}"/>
          </ac:spMkLst>
        </pc:spChg>
        <pc:cxnChg chg="mod">
          <ac:chgData name="Punit Dharmadhikari" userId="ee401bb8b8c2a74d" providerId="LiveId" clId="{6F58F84E-498F-4B8D-AECC-6B61F4CBE920}" dt="2021-04-06T11:34:28.238" v="941" actId="14100"/>
          <ac:cxnSpMkLst>
            <pc:docMk/>
            <pc:sldMk cId="0" sldId="259"/>
            <ac:cxnSpMk id="137" creationId="{00000000-0000-0000-0000-000000000000}"/>
          </ac:cxnSpMkLst>
        </pc:cxnChg>
      </pc:sldChg>
      <pc:sldChg chg="addSp delSp modSp mod modTransition modAnim">
        <pc:chgData name="Punit Dharmadhikari" userId="ee401bb8b8c2a74d" providerId="LiveId" clId="{6F58F84E-498F-4B8D-AECC-6B61F4CBE920}" dt="2021-04-06T14:14:58.433" v="2597"/>
        <pc:sldMkLst>
          <pc:docMk/>
          <pc:sldMk cId="0" sldId="260"/>
        </pc:sldMkLst>
        <pc:spChg chg="mod">
          <ac:chgData name="Punit Dharmadhikari" userId="ee401bb8b8c2a74d" providerId="LiveId" clId="{6F58F84E-498F-4B8D-AECC-6B61F4CBE920}" dt="2021-04-06T14:10:32.329" v="2545" actId="164"/>
          <ac:spMkLst>
            <pc:docMk/>
            <pc:sldMk cId="0" sldId="260"/>
            <ac:spMk id="28" creationId="{4F613DCF-3454-48A9-9541-988B2534F301}"/>
          </ac:spMkLst>
        </pc:spChg>
        <pc:spChg chg="mod">
          <ac:chgData name="Punit Dharmadhikari" userId="ee401bb8b8c2a74d" providerId="LiveId" clId="{6F58F84E-498F-4B8D-AECC-6B61F4CBE920}" dt="2021-04-06T14:10:32.329" v="2545" actId="164"/>
          <ac:spMkLst>
            <pc:docMk/>
            <pc:sldMk cId="0" sldId="260"/>
            <ac:spMk id="29" creationId="{95629478-334E-401D-8F8A-6D46FFAABF9D}"/>
          </ac:spMkLst>
        </pc:spChg>
        <pc:spChg chg="mod">
          <ac:chgData name="Punit Dharmadhikari" userId="ee401bb8b8c2a74d" providerId="LiveId" clId="{6F58F84E-498F-4B8D-AECC-6B61F4CBE920}" dt="2021-04-06T14:10:41.704" v="2547" actId="164"/>
          <ac:spMkLst>
            <pc:docMk/>
            <pc:sldMk cId="0" sldId="260"/>
            <ac:spMk id="33" creationId="{E5C97BFD-8717-4750-9338-462BBA29A44E}"/>
          </ac:spMkLst>
        </pc:spChg>
        <pc:spChg chg="mod">
          <ac:chgData name="Punit Dharmadhikari" userId="ee401bb8b8c2a74d" providerId="LiveId" clId="{6F58F84E-498F-4B8D-AECC-6B61F4CBE920}" dt="2021-04-06T14:10:41.704" v="2547" actId="164"/>
          <ac:spMkLst>
            <pc:docMk/>
            <pc:sldMk cId="0" sldId="260"/>
            <ac:spMk id="34" creationId="{A3EC6DF4-671F-4861-9672-234886B2A29E}"/>
          </ac:spMkLst>
        </pc:spChg>
        <pc:spChg chg="del mod">
          <ac:chgData name="Punit Dharmadhikari" userId="ee401bb8b8c2a74d" providerId="LiveId" clId="{6F58F84E-498F-4B8D-AECC-6B61F4CBE920}" dt="2021-04-06T14:10:22.177" v="2544" actId="478"/>
          <ac:spMkLst>
            <pc:docMk/>
            <pc:sldMk cId="0" sldId="260"/>
            <ac:spMk id="144" creationId="{00000000-0000-0000-0000-000000000000}"/>
          </ac:spMkLst>
        </pc:spChg>
        <pc:spChg chg="mod">
          <ac:chgData name="Punit Dharmadhikari" userId="ee401bb8b8c2a74d" providerId="LiveId" clId="{6F58F84E-498F-4B8D-AECC-6B61F4CBE920}" dt="2021-04-06T14:10:37.422" v="2546" actId="164"/>
          <ac:spMkLst>
            <pc:docMk/>
            <pc:sldMk cId="0" sldId="260"/>
            <ac:spMk id="146" creationId="{00000000-0000-0000-0000-000000000000}"/>
          </ac:spMkLst>
        </pc:spChg>
        <pc:spChg chg="mod">
          <ac:chgData name="Punit Dharmadhikari" userId="ee401bb8b8c2a74d" providerId="LiveId" clId="{6F58F84E-498F-4B8D-AECC-6B61F4CBE920}" dt="2021-04-06T14:10:45.344" v="2548" actId="164"/>
          <ac:spMkLst>
            <pc:docMk/>
            <pc:sldMk cId="0" sldId="260"/>
            <ac:spMk id="148" creationId="{00000000-0000-0000-0000-000000000000}"/>
          </ac:spMkLst>
        </pc:spChg>
        <pc:spChg chg="mod">
          <ac:chgData name="Punit Dharmadhikari" userId="ee401bb8b8c2a74d" providerId="LiveId" clId="{6F58F84E-498F-4B8D-AECC-6B61F4CBE920}" dt="2021-04-06T14:10:37.422" v="2546" actId="164"/>
          <ac:spMkLst>
            <pc:docMk/>
            <pc:sldMk cId="0" sldId="260"/>
            <ac:spMk id="149" creationId="{00000000-0000-0000-0000-000000000000}"/>
          </ac:spMkLst>
        </pc:spChg>
        <pc:spChg chg="mod">
          <ac:chgData name="Punit Dharmadhikari" userId="ee401bb8b8c2a74d" providerId="LiveId" clId="{6F58F84E-498F-4B8D-AECC-6B61F4CBE920}" dt="2021-04-06T14:10:45.344" v="2548" actId="164"/>
          <ac:spMkLst>
            <pc:docMk/>
            <pc:sldMk cId="0" sldId="260"/>
            <ac:spMk id="151" creationId="{00000000-0000-0000-0000-000000000000}"/>
          </ac:spMkLst>
        </pc:spChg>
        <pc:grpChg chg="add mod">
          <ac:chgData name="Punit Dharmadhikari" userId="ee401bb8b8c2a74d" providerId="LiveId" clId="{6F58F84E-498F-4B8D-AECC-6B61F4CBE920}" dt="2021-04-06T14:10:32.329" v="2545" actId="164"/>
          <ac:grpSpMkLst>
            <pc:docMk/>
            <pc:sldMk cId="0" sldId="260"/>
            <ac:grpSpMk id="2" creationId="{7186BB4B-D5A6-4D1D-A01E-A520B1550880}"/>
          </ac:grpSpMkLst>
        </pc:grpChg>
        <pc:grpChg chg="add mod">
          <ac:chgData name="Punit Dharmadhikari" userId="ee401bb8b8c2a74d" providerId="LiveId" clId="{6F58F84E-498F-4B8D-AECC-6B61F4CBE920}" dt="2021-04-06T14:10:37.422" v="2546" actId="164"/>
          <ac:grpSpMkLst>
            <pc:docMk/>
            <pc:sldMk cId="0" sldId="260"/>
            <ac:grpSpMk id="3" creationId="{E827DDFF-41BE-4105-AE1B-D569F18E3AA8}"/>
          </ac:grpSpMkLst>
        </pc:grpChg>
        <pc:grpChg chg="add mod">
          <ac:chgData name="Punit Dharmadhikari" userId="ee401bb8b8c2a74d" providerId="LiveId" clId="{6F58F84E-498F-4B8D-AECC-6B61F4CBE920}" dt="2021-04-06T14:10:41.704" v="2547" actId="164"/>
          <ac:grpSpMkLst>
            <pc:docMk/>
            <pc:sldMk cId="0" sldId="260"/>
            <ac:grpSpMk id="4" creationId="{5848EB32-8534-4B3C-99A5-FBBF09EA1051}"/>
          </ac:grpSpMkLst>
        </pc:grpChg>
        <pc:grpChg chg="add mod">
          <ac:chgData name="Punit Dharmadhikari" userId="ee401bb8b8c2a74d" providerId="LiveId" clId="{6F58F84E-498F-4B8D-AECC-6B61F4CBE920}" dt="2021-04-06T14:10:45.344" v="2548" actId="164"/>
          <ac:grpSpMkLst>
            <pc:docMk/>
            <pc:sldMk cId="0" sldId="260"/>
            <ac:grpSpMk id="5" creationId="{9718256B-3526-47CD-85FD-9B8844225A76}"/>
          </ac:grpSpMkLst>
        </pc:grpChg>
        <pc:cxnChg chg="mod">
          <ac:chgData name="Punit Dharmadhikari" userId="ee401bb8b8c2a74d" providerId="LiveId" clId="{6F58F84E-498F-4B8D-AECC-6B61F4CBE920}" dt="2021-04-06T14:10:32.329" v="2545" actId="164"/>
          <ac:cxnSpMkLst>
            <pc:docMk/>
            <pc:sldMk cId="0" sldId="260"/>
            <ac:cxnSpMk id="30" creationId="{5D6174EE-24A0-408E-9159-FBA522F924D9}"/>
          </ac:cxnSpMkLst>
        </pc:cxnChg>
        <pc:cxnChg chg="mod">
          <ac:chgData name="Punit Dharmadhikari" userId="ee401bb8b8c2a74d" providerId="LiveId" clId="{6F58F84E-498F-4B8D-AECC-6B61F4CBE920}" dt="2021-04-06T14:10:37.422" v="2546" actId="164"/>
          <ac:cxnSpMkLst>
            <pc:docMk/>
            <pc:sldMk cId="0" sldId="260"/>
            <ac:cxnSpMk id="153" creationId="{00000000-0000-0000-0000-000000000000}"/>
          </ac:cxnSpMkLst>
        </pc:cxnChg>
        <pc:cxnChg chg="mod">
          <ac:chgData name="Punit Dharmadhikari" userId="ee401bb8b8c2a74d" providerId="LiveId" clId="{6F58F84E-498F-4B8D-AECC-6B61F4CBE920}" dt="2021-04-06T14:10:41.704" v="2547" actId="164"/>
          <ac:cxnSpMkLst>
            <pc:docMk/>
            <pc:sldMk cId="0" sldId="260"/>
            <ac:cxnSpMk id="154" creationId="{00000000-0000-0000-0000-000000000000}"/>
          </ac:cxnSpMkLst>
        </pc:cxnChg>
        <pc:cxnChg chg="mod">
          <ac:chgData name="Punit Dharmadhikari" userId="ee401bb8b8c2a74d" providerId="LiveId" clId="{6F58F84E-498F-4B8D-AECC-6B61F4CBE920}" dt="2021-04-06T14:10:45.344" v="2548" actId="164"/>
          <ac:cxnSpMkLst>
            <pc:docMk/>
            <pc:sldMk cId="0" sldId="260"/>
            <ac:cxnSpMk id="155" creationId="{00000000-0000-0000-0000-000000000000}"/>
          </ac:cxnSpMkLst>
        </pc:cxnChg>
      </pc:sldChg>
      <pc:sldChg chg="addSp delSp modSp mod">
        <pc:chgData name="Punit Dharmadhikari" userId="ee401bb8b8c2a74d" providerId="LiveId" clId="{6F58F84E-498F-4B8D-AECC-6B61F4CBE920}" dt="2021-04-06T14:20:28.464" v="2825" actId="1076"/>
        <pc:sldMkLst>
          <pc:docMk/>
          <pc:sldMk cId="0" sldId="261"/>
        </pc:sldMkLst>
        <pc:spChg chg="add del mod">
          <ac:chgData name="Punit Dharmadhikari" userId="ee401bb8b8c2a74d" providerId="LiveId" clId="{6F58F84E-498F-4B8D-AECC-6B61F4CBE920}" dt="2021-04-06T14:16:51.055" v="2616" actId="478"/>
          <ac:spMkLst>
            <pc:docMk/>
            <pc:sldMk cId="0" sldId="261"/>
            <ac:spMk id="3" creationId="{7A6C1E08-A59C-46BD-A50A-EB37ABA1C61C}"/>
          </ac:spMkLst>
        </pc:spChg>
        <pc:spChg chg="add del mod">
          <ac:chgData name="Punit Dharmadhikari" userId="ee401bb8b8c2a74d" providerId="LiveId" clId="{6F58F84E-498F-4B8D-AECC-6B61F4CBE920}" dt="2021-04-06T14:16:51.055" v="2616" actId="478"/>
          <ac:spMkLst>
            <pc:docMk/>
            <pc:sldMk cId="0" sldId="261"/>
            <ac:spMk id="5" creationId="{33B05774-678F-46B1-972B-36E49DBEDB0D}"/>
          </ac:spMkLst>
        </pc:spChg>
        <pc:spChg chg="add del mod">
          <ac:chgData name="Punit Dharmadhikari" userId="ee401bb8b8c2a74d" providerId="LiveId" clId="{6F58F84E-498F-4B8D-AECC-6B61F4CBE920}" dt="2021-04-06T14:16:51.055" v="2616" actId="478"/>
          <ac:spMkLst>
            <pc:docMk/>
            <pc:sldMk cId="0" sldId="261"/>
            <ac:spMk id="7" creationId="{5E390D55-6D38-45B9-AF33-DC87F853E93A}"/>
          </ac:spMkLst>
        </pc:spChg>
        <pc:spChg chg="add del mod">
          <ac:chgData name="Punit Dharmadhikari" userId="ee401bb8b8c2a74d" providerId="LiveId" clId="{6F58F84E-498F-4B8D-AECC-6B61F4CBE920}" dt="2021-04-06T14:16:51.055" v="2616" actId="478"/>
          <ac:spMkLst>
            <pc:docMk/>
            <pc:sldMk cId="0" sldId="261"/>
            <ac:spMk id="9" creationId="{5D61FFB9-F57E-4A71-A629-A2B440FE6964}"/>
          </ac:spMkLst>
        </pc:spChg>
        <pc:spChg chg="add del mod">
          <ac:chgData name="Punit Dharmadhikari" userId="ee401bb8b8c2a74d" providerId="LiveId" clId="{6F58F84E-498F-4B8D-AECC-6B61F4CBE920}" dt="2021-04-06T14:16:51.055" v="2616" actId="478"/>
          <ac:spMkLst>
            <pc:docMk/>
            <pc:sldMk cId="0" sldId="261"/>
            <ac:spMk id="11" creationId="{460AAA2F-C65D-4020-8AF2-19F16E6DFB45}"/>
          </ac:spMkLst>
        </pc:spChg>
        <pc:spChg chg="add del mod">
          <ac:chgData name="Punit Dharmadhikari" userId="ee401bb8b8c2a74d" providerId="LiveId" clId="{6F58F84E-498F-4B8D-AECC-6B61F4CBE920}" dt="2021-04-06T14:16:51.055" v="2616" actId="478"/>
          <ac:spMkLst>
            <pc:docMk/>
            <pc:sldMk cId="0" sldId="261"/>
            <ac:spMk id="13" creationId="{84BED21C-147F-4498-9C2C-92245FE9FFE7}"/>
          </ac:spMkLst>
        </pc:spChg>
        <pc:spChg chg="mod">
          <ac:chgData name="Punit Dharmadhikari" userId="ee401bb8b8c2a74d" providerId="LiveId" clId="{6F58F84E-498F-4B8D-AECC-6B61F4CBE920}" dt="2021-04-06T14:16:40.153" v="2614" actId="5793"/>
          <ac:spMkLst>
            <pc:docMk/>
            <pc:sldMk cId="0" sldId="261"/>
            <ac:spMk id="160" creationId="{00000000-0000-0000-0000-000000000000}"/>
          </ac:spMkLst>
        </pc:spChg>
        <pc:spChg chg="del">
          <ac:chgData name="Punit Dharmadhikari" userId="ee401bb8b8c2a74d" providerId="LiveId" clId="{6F58F84E-498F-4B8D-AECC-6B61F4CBE920}" dt="2021-04-06T14:16:47.812" v="2615" actId="478"/>
          <ac:spMkLst>
            <pc:docMk/>
            <pc:sldMk cId="0" sldId="261"/>
            <ac:spMk id="161" creationId="{00000000-0000-0000-0000-000000000000}"/>
          </ac:spMkLst>
        </pc:spChg>
        <pc:spChg chg="del">
          <ac:chgData name="Punit Dharmadhikari" userId="ee401bb8b8c2a74d" providerId="LiveId" clId="{6F58F84E-498F-4B8D-AECC-6B61F4CBE920}" dt="2021-04-06T14:16:47.812" v="2615" actId="478"/>
          <ac:spMkLst>
            <pc:docMk/>
            <pc:sldMk cId="0" sldId="261"/>
            <ac:spMk id="162" creationId="{00000000-0000-0000-0000-000000000000}"/>
          </ac:spMkLst>
        </pc:spChg>
        <pc:spChg chg="del">
          <ac:chgData name="Punit Dharmadhikari" userId="ee401bb8b8c2a74d" providerId="LiveId" clId="{6F58F84E-498F-4B8D-AECC-6B61F4CBE920}" dt="2021-04-06T14:16:47.812" v="2615" actId="478"/>
          <ac:spMkLst>
            <pc:docMk/>
            <pc:sldMk cId="0" sldId="261"/>
            <ac:spMk id="163" creationId="{00000000-0000-0000-0000-000000000000}"/>
          </ac:spMkLst>
        </pc:spChg>
        <pc:spChg chg="del">
          <ac:chgData name="Punit Dharmadhikari" userId="ee401bb8b8c2a74d" providerId="LiveId" clId="{6F58F84E-498F-4B8D-AECC-6B61F4CBE920}" dt="2021-04-06T14:16:47.812" v="2615" actId="478"/>
          <ac:spMkLst>
            <pc:docMk/>
            <pc:sldMk cId="0" sldId="261"/>
            <ac:spMk id="164" creationId="{00000000-0000-0000-0000-000000000000}"/>
          </ac:spMkLst>
        </pc:spChg>
        <pc:spChg chg="del">
          <ac:chgData name="Punit Dharmadhikari" userId="ee401bb8b8c2a74d" providerId="LiveId" clId="{6F58F84E-498F-4B8D-AECC-6B61F4CBE920}" dt="2021-04-06T14:16:47.812" v="2615" actId="478"/>
          <ac:spMkLst>
            <pc:docMk/>
            <pc:sldMk cId="0" sldId="261"/>
            <ac:spMk id="165" creationId="{00000000-0000-0000-0000-000000000000}"/>
          </ac:spMkLst>
        </pc:spChg>
        <pc:spChg chg="del">
          <ac:chgData name="Punit Dharmadhikari" userId="ee401bb8b8c2a74d" providerId="LiveId" clId="{6F58F84E-498F-4B8D-AECC-6B61F4CBE920}" dt="2021-04-06T14:16:47.812" v="2615" actId="478"/>
          <ac:spMkLst>
            <pc:docMk/>
            <pc:sldMk cId="0" sldId="261"/>
            <ac:spMk id="166" creationId="{00000000-0000-0000-0000-000000000000}"/>
          </ac:spMkLst>
        </pc:spChg>
        <pc:graphicFrameChg chg="add del mod">
          <ac:chgData name="Punit Dharmadhikari" userId="ee401bb8b8c2a74d" providerId="LiveId" clId="{6F58F84E-498F-4B8D-AECC-6B61F4CBE920}" dt="2021-04-06T14:16:56.285" v="2618"/>
          <ac:graphicFrameMkLst>
            <pc:docMk/>
            <pc:sldMk cId="0" sldId="261"/>
            <ac:graphicFrameMk id="14" creationId="{6FF4FD5B-0657-4C11-B925-F79C1F2B2A1F}"/>
          </ac:graphicFrameMkLst>
        </pc:graphicFrameChg>
        <pc:picChg chg="add mod ord modCrop">
          <ac:chgData name="Punit Dharmadhikari" userId="ee401bb8b8c2a74d" providerId="LiveId" clId="{6F58F84E-498F-4B8D-AECC-6B61F4CBE920}" dt="2021-04-06T14:20:28.464" v="2825" actId="1076"/>
          <ac:picMkLst>
            <pc:docMk/>
            <pc:sldMk cId="0" sldId="261"/>
            <ac:picMk id="16" creationId="{10336618-70FC-4F8C-8480-AB2913194300}"/>
          </ac:picMkLst>
        </pc:picChg>
        <pc:picChg chg="add mod modCrop">
          <ac:chgData name="Punit Dharmadhikari" userId="ee401bb8b8c2a74d" providerId="LiveId" clId="{6F58F84E-498F-4B8D-AECC-6B61F4CBE920}" dt="2021-04-06T14:20:26.465" v="2824" actId="1076"/>
          <ac:picMkLst>
            <pc:docMk/>
            <pc:sldMk cId="0" sldId="261"/>
            <ac:picMk id="18" creationId="{7A628201-EF64-42F7-8F7E-29C4F85B7D07}"/>
          </ac:picMkLst>
        </pc:picChg>
        <pc:cxnChg chg="del mod">
          <ac:chgData name="Punit Dharmadhikari" userId="ee401bb8b8c2a74d" providerId="LiveId" clId="{6F58F84E-498F-4B8D-AECC-6B61F4CBE920}" dt="2021-04-06T14:16:47.812" v="2615" actId="478"/>
          <ac:cxnSpMkLst>
            <pc:docMk/>
            <pc:sldMk cId="0" sldId="261"/>
            <ac:cxnSpMk id="167" creationId="{00000000-0000-0000-0000-000000000000}"/>
          </ac:cxnSpMkLst>
        </pc:cxnChg>
        <pc:cxnChg chg="del mod">
          <ac:chgData name="Punit Dharmadhikari" userId="ee401bb8b8c2a74d" providerId="LiveId" clId="{6F58F84E-498F-4B8D-AECC-6B61F4CBE920}" dt="2021-04-06T14:16:47.812" v="2615" actId="478"/>
          <ac:cxnSpMkLst>
            <pc:docMk/>
            <pc:sldMk cId="0" sldId="261"/>
            <ac:cxnSpMk id="168" creationId="{00000000-0000-0000-0000-000000000000}"/>
          </ac:cxnSpMkLst>
        </pc:cxnChg>
        <pc:cxnChg chg="del mod">
          <ac:chgData name="Punit Dharmadhikari" userId="ee401bb8b8c2a74d" providerId="LiveId" clId="{6F58F84E-498F-4B8D-AECC-6B61F4CBE920}" dt="2021-04-06T14:16:47.812" v="2615" actId="478"/>
          <ac:cxnSpMkLst>
            <pc:docMk/>
            <pc:sldMk cId="0" sldId="261"/>
            <ac:cxnSpMk id="169" creationId="{00000000-0000-0000-0000-000000000000}"/>
          </ac:cxnSpMkLst>
        </pc:cxnChg>
      </pc:sldChg>
      <pc:sldChg chg="addSp delSp modSp mod">
        <pc:chgData name="Punit Dharmadhikari" userId="ee401bb8b8c2a74d" providerId="LiveId" clId="{6F58F84E-498F-4B8D-AECC-6B61F4CBE920}" dt="2021-04-06T14:45:11.031" v="3213" actId="20577"/>
        <pc:sldMkLst>
          <pc:docMk/>
          <pc:sldMk cId="0" sldId="262"/>
        </pc:sldMkLst>
        <pc:spChg chg="mod">
          <ac:chgData name="Punit Dharmadhikari" userId="ee401bb8b8c2a74d" providerId="LiveId" clId="{6F58F84E-498F-4B8D-AECC-6B61F4CBE920}" dt="2021-04-06T06:41:20.658" v="804" actId="20577"/>
          <ac:spMkLst>
            <pc:docMk/>
            <pc:sldMk cId="0" sldId="262"/>
            <ac:spMk id="174" creationId="{00000000-0000-0000-0000-000000000000}"/>
          </ac:spMkLst>
        </pc:spChg>
        <pc:spChg chg="add del mod">
          <ac:chgData name="Punit Dharmadhikari" userId="ee401bb8b8c2a74d" providerId="LiveId" clId="{6F58F84E-498F-4B8D-AECC-6B61F4CBE920}" dt="2021-04-06T14:45:11.031" v="3213" actId="20577"/>
          <ac:spMkLst>
            <pc:docMk/>
            <pc:sldMk cId="0" sldId="262"/>
            <ac:spMk id="175" creationId="{00000000-0000-0000-0000-000000000000}"/>
          </ac:spMkLst>
        </pc:spChg>
        <pc:spChg chg="mod">
          <ac:chgData name="Punit Dharmadhikari" userId="ee401bb8b8c2a74d" providerId="LiveId" clId="{6F58F84E-498F-4B8D-AECC-6B61F4CBE920}" dt="2021-04-06T11:45:37.705" v="1394" actId="121"/>
          <ac:spMkLst>
            <pc:docMk/>
            <pc:sldMk cId="0" sldId="262"/>
            <ac:spMk id="176" creationId="{00000000-0000-0000-0000-000000000000}"/>
          </ac:spMkLst>
        </pc:spChg>
      </pc:sldChg>
      <pc:sldChg chg="addSp delSp modSp mod modAnim modNotesTx">
        <pc:chgData name="Punit Dharmadhikari" userId="ee401bb8b8c2a74d" providerId="LiveId" clId="{6F58F84E-498F-4B8D-AECC-6B61F4CBE920}" dt="2021-04-06T14:55:39.995" v="3378"/>
        <pc:sldMkLst>
          <pc:docMk/>
          <pc:sldMk cId="0" sldId="263"/>
        </pc:sldMkLst>
        <pc:spChg chg="add del mod">
          <ac:chgData name="Punit Dharmadhikari" userId="ee401bb8b8c2a74d" providerId="LiveId" clId="{6F58F84E-498F-4B8D-AECC-6B61F4CBE920}" dt="2021-04-06T14:47:53.016" v="3270" actId="478"/>
          <ac:spMkLst>
            <pc:docMk/>
            <pc:sldMk cId="0" sldId="263"/>
            <ac:spMk id="3" creationId="{CA006138-8FF3-4585-B486-0A8C498377A0}"/>
          </ac:spMkLst>
        </pc:spChg>
        <pc:spChg chg="add del mod">
          <ac:chgData name="Punit Dharmadhikari" userId="ee401bb8b8c2a74d" providerId="LiveId" clId="{6F58F84E-498F-4B8D-AECC-6B61F4CBE920}" dt="2021-04-06T14:47:53.016" v="3270" actId="478"/>
          <ac:spMkLst>
            <pc:docMk/>
            <pc:sldMk cId="0" sldId="263"/>
            <ac:spMk id="5" creationId="{A74BD8D1-D1CC-4034-8435-4F8B801D4DBB}"/>
          </ac:spMkLst>
        </pc:spChg>
        <pc:spChg chg="add del mod">
          <ac:chgData name="Punit Dharmadhikari" userId="ee401bb8b8c2a74d" providerId="LiveId" clId="{6F58F84E-498F-4B8D-AECC-6B61F4CBE920}" dt="2021-04-06T14:47:53.016" v="3270" actId="478"/>
          <ac:spMkLst>
            <pc:docMk/>
            <pc:sldMk cId="0" sldId="263"/>
            <ac:spMk id="7" creationId="{725BDDDD-51B0-4B8A-BCA0-5DDAB1822905}"/>
          </ac:spMkLst>
        </pc:spChg>
        <pc:spChg chg="add del mod">
          <ac:chgData name="Punit Dharmadhikari" userId="ee401bb8b8c2a74d" providerId="LiveId" clId="{6F58F84E-498F-4B8D-AECC-6B61F4CBE920}" dt="2021-04-06T14:47:53.016" v="3270" actId="478"/>
          <ac:spMkLst>
            <pc:docMk/>
            <pc:sldMk cId="0" sldId="263"/>
            <ac:spMk id="9" creationId="{FB030425-E450-43B7-AD8A-E1BF991CB25C}"/>
          </ac:spMkLst>
        </pc:spChg>
        <pc:spChg chg="add mod">
          <ac:chgData name="Punit Dharmadhikari" userId="ee401bb8b8c2a74d" providerId="LiveId" clId="{6F58F84E-498F-4B8D-AECC-6B61F4CBE920}" dt="2021-04-06T14:49:22.427" v="3322" actId="1076"/>
          <ac:spMkLst>
            <pc:docMk/>
            <pc:sldMk cId="0" sldId="263"/>
            <ac:spMk id="12" creationId="{B821B597-03E8-42B8-8EDA-20CB4D0FFF31}"/>
          </ac:spMkLst>
        </pc:spChg>
        <pc:spChg chg="add mod">
          <ac:chgData name="Punit Dharmadhikari" userId="ee401bb8b8c2a74d" providerId="LiveId" clId="{6F58F84E-498F-4B8D-AECC-6B61F4CBE920}" dt="2021-04-06T14:51:47.042" v="3343" actId="1076"/>
          <ac:spMkLst>
            <pc:docMk/>
            <pc:sldMk cId="0" sldId="263"/>
            <ac:spMk id="13" creationId="{B33824BC-E672-4977-8DAB-92E0DCA7A4F3}"/>
          </ac:spMkLst>
        </pc:spChg>
        <pc:spChg chg="del">
          <ac:chgData name="Punit Dharmadhikari" userId="ee401bb8b8c2a74d" providerId="LiveId" clId="{6F58F84E-498F-4B8D-AECC-6B61F4CBE920}" dt="2021-04-06T14:47:46.243" v="3267" actId="478"/>
          <ac:spMkLst>
            <pc:docMk/>
            <pc:sldMk cId="0" sldId="263"/>
            <ac:spMk id="182" creationId="{00000000-0000-0000-0000-000000000000}"/>
          </ac:spMkLst>
        </pc:spChg>
        <pc:spChg chg="del">
          <ac:chgData name="Punit Dharmadhikari" userId="ee401bb8b8c2a74d" providerId="LiveId" clId="{6F58F84E-498F-4B8D-AECC-6B61F4CBE920}" dt="2021-04-06T14:47:48.771" v="3268" actId="478"/>
          <ac:spMkLst>
            <pc:docMk/>
            <pc:sldMk cId="0" sldId="263"/>
            <ac:spMk id="183" creationId="{00000000-0000-0000-0000-000000000000}"/>
          </ac:spMkLst>
        </pc:spChg>
        <pc:spChg chg="del">
          <ac:chgData name="Punit Dharmadhikari" userId="ee401bb8b8c2a74d" providerId="LiveId" clId="{6F58F84E-498F-4B8D-AECC-6B61F4CBE920}" dt="2021-04-06T14:47:46.243" v="3267" actId="478"/>
          <ac:spMkLst>
            <pc:docMk/>
            <pc:sldMk cId="0" sldId="263"/>
            <ac:spMk id="184" creationId="{00000000-0000-0000-0000-000000000000}"/>
          </ac:spMkLst>
        </pc:spChg>
        <pc:spChg chg="del">
          <ac:chgData name="Punit Dharmadhikari" userId="ee401bb8b8c2a74d" providerId="LiveId" clId="{6F58F84E-498F-4B8D-AECC-6B61F4CBE920}" dt="2021-04-06T14:47:50.128" v="3269" actId="478"/>
          <ac:spMkLst>
            <pc:docMk/>
            <pc:sldMk cId="0" sldId="263"/>
            <ac:spMk id="185" creationId="{00000000-0000-0000-0000-000000000000}"/>
          </ac:spMkLst>
        </pc:spChg>
        <pc:grpChg chg="del">
          <ac:chgData name="Punit Dharmadhikari" userId="ee401bb8b8c2a74d" providerId="LiveId" clId="{6F58F84E-498F-4B8D-AECC-6B61F4CBE920}" dt="2021-04-06T14:47:46.243" v="3267" actId="478"/>
          <ac:grpSpMkLst>
            <pc:docMk/>
            <pc:sldMk cId="0" sldId="263"/>
            <ac:grpSpMk id="187" creationId="{00000000-0000-0000-0000-000000000000}"/>
          </ac:grpSpMkLst>
        </pc:grpChg>
        <pc:grpChg chg="del">
          <ac:chgData name="Punit Dharmadhikari" userId="ee401bb8b8c2a74d" providerId="LiveId" clId="{6F58F84E-498F-4B8D-AECC-6B61F4CBE920}" dt="2021-04-06T14:47:46.243" v="3267" actId="478"/>
          <ac:grpSpMkLst>
            <pc:docMk/>
            <pc:sldMk cId="0" sldId="263"/>
            <ac:grpSpMk id="219" creationId="{00000000-0000-0000-0000-000000000000}"/>
          </ac:grpSpMkLst>
        </pc:grpChg>
        <pc:grpChg chg="del">
          <ac:chgData name="Punit Dharmadhikari" userId="ee401bb8b8c2a74d" providerId="LiveId" clId="{6F58F84E-498F-4B8D-AECC-6B61F4CBE920}" dt="2021-04-06T14:47:46.243" v="3267" actId="478"/>
          <ac:grpSpMkLst>
            <pc:docMk/>
            <pc:sldMk cId="0" sldId="263"/>
            <ac:grpSpMk id="260" creationId="{00000000-0000-0000-0000-000000000000}"/>
          </ac:grpSpMkLst>
        </pc:grpChg>
        <pc:grpChg chg="del">
          <ac:chgData name="Punit Dharmadhikari" userId="ee401bb8b8c2a74d" providerId="LiveId" clId="{6F58F84E-498F-4B8D-AECC-6B61F4CBE920}" dt="2021-04-06T14:47:46.243" v="3267" actId="478"/>
          <ac:grpSpMkLst>
            <pc:docMk/>
            <pc:sldMk cId="0" sldId="263"/>
            <ac:grpSpMk id="355" creationId="{00000000-0000-0000-0000-000000000000}"/>
          </ac:grpSpMkLst>
        </pc:grpChg>
        <pc:picChg chg="add mod modCrop">
          <ac:chgData name="Punit Dharmadhikari" userId="ee401bb8b8c2a74d" providerId="LiveId" clId="{6F58F84E-498F-4B8D-AECC-6B61F4CBE920}" dt="2021-04-06T14:53:48.324" v="3364" actId="1076"/>
          <ac:picMkLst>
            <pc:docMk/>
            <pc:sldMk cId="0" sldId="263"/>
            <ac:picMk id="11" creationId="{6CC60F7D-2270-4CD3-91B8-4E23C03F7AD2}"/>
          </ac:picMkLst>
        </pc:picChg>
        <pc:cxnChg chg="add mod">
          <ac:chgData name="Punit Dharmadhikari" userId="ee401bb8b8c2a74d" providerId="LiveId" clId="{6F58F84E-498F-4B8D-AECC-6B61F4CBE920}" dt="2021-04-06T14:54:09.093" v="3372" actId="14100"/>
          <ac:cxnSpMkLst>
            <pc:docMk/>
            <pc:sldMk cId="0" sldId="263"/>
            <ac:cxnSpMk id="15" creationId="{2C53981C-2228-47E8-9CD6-4F21F5299563}"/>
          </ac:cxnSpMkLst>
        </pc:cxnChg>
        <pc:cxnChg chg="del">
          <ac:chgData name="Punit Dharmadhikari" userId="ee401bb8b8c2a74d" providerId="LiveId" clId="{6F58F84E-498F-4B8D-AECC-6B61F4CBE920}" dt="2021-04-06T14:47:46.243" v="3267" actId="478"/>
          <ac:cxnSpMkLst>
            <pc:docMk/>
            <pc:sldMk cId="0" sldId="263"/>
            <ac:cxnSpMk id="258" creationId="{00000000-0000-0000-0000-000000000000}"/>
          </ac:cxnSpMkLst>
        </pc:cxnChg>
        <pc:cxnChg chg="del">
          <ac:chgData name="Punit Dharmadhikari" userId="ee401bb8b8c2a74d" providerId="LiveId" clId="{6F58F84E-498F-4B8D-AECC-6B61F4CBE920}" dt="2021-04-06T14:47:46.243" v="3267" actId="478"/>
          <ac:cxnSpMkLst>
            <pc:docMk/>
            <pc:sldMk cId="0" sldId="263"/>
            <ac:cxnSpMk id="259" creationId="{00000000-0000-0000-0000-000000000000}"/>
          </ac:cxnSpMkLst>
        </pc:cxnChg>
        <pc:cxnChg chg="del">
          <ac:chgData name="Punit Dharmadhikari" userId="ee401bb8b8c2a74d" providerId="LiveId" clId="{6F58F84E-498F-4B8D-AECC-6B61F4CBE920}" dt="2021-04-06T14:47:46.243" v="3267" actId="478"/>
          <ac:cxnSpMkLst>
            <pc:docMk/>
            <pc:sldMk cId="0" sldId="263"/>
            <ac:cxnSpMk id="353" creationId="{00000000-0000-0000-0000-000000000000}"/>
          </ac:cxnSpMkLst>
        </pc:cxnChg>
        <pc:cxnChg chg="del">
          <ac:chgData name="Punit Dharmadhikari" userId="ee401bb8b8c2a74d" providerId="LiveId" clId="{6F58F84E-498F-4B8D-AECC-6B61F4CBE920}" dt="2021-04-06T14:47:46.243" v="3267" actId="478"/>
          <ac:cxnSpMkLst>
            <pc:docMk/>
            <pc:sldMk cId="0" sldId="263"/>
            <ac:cxnSpMk id="354" creationId="{00000000-0000-0000-0000-000000000000}"/>
          </ac:cxnSpMkLst>
        </pc:cxnChg>
        <pc:cxnChg chg="add mod">
          <ac:chgData name="Punit Dharmadhikari" userId="ee401bb8b8c2a74d" providerId="LiveId" clId="{6F58F84E-498F-4B8D-AECC-6B61F4CBE920}" dt="2021-04-06T14:55:17.960" v="3377" actId="1076"/>
          <ac:cxnSpMkLst>
            <pc:docMk/>
            <pc:sldMk cId="0" sldId="263"/>
            <ac:cxnSpMk id="402" creationId="{6344534C-4096-484E-BD03-45266D249C84}"/>
          </ac:cxnSpMkLst>
        </pc:cxnChg>
      </pc:sldChg>
      <pc:sldChg chg="addSp delSp modSp mod ord modShow modNotes">
        <pc:chgData name="Punit Dharmadhikari" userId="ee401bb8b8c2a74d" providerId="LiveId" clId="{6F58F84E-498F-4B8D-AECC-6B61F4CBE920}" dt="2021-04-06T14:45:15.315" v="3214" actId="729"/>
        <pc:sldMkLst>
          <pc:docMk/>
          <pc:sldMk cId="0" sldId="264"/>
        </pc:sldMkLst>
        <pc:spChg chg="add del mod">
          <ac:chgData name="Punit Dharmadhikari" userId="ee401bb8b8c2a74d" providerId="LiveId" clId="{6F58F84E-498F-4B8D-AECC-6B61F4CBE920}" dt="2021-04-06T11:43:39.496" v="1285" actId="478"/>
          <ac:spMkLst>
            <pc:docMk/>
            <pc:sldMk cId="0" sldId="264"/>
            <ac:spMk id="4" creationId="{39E13560-A8B5-478B-9782-4EB0C913DCAE}"/>
          </ac:spMkLst>
        </pc:spChg>
        <pc:spChg chg="add del mod topLvl">
          <ac:chgData name="Punit Dharmadhikari" userId="ee401bb8b8c2a74d" providerId="LiveId" clId="{6F58F84E-498F-4B8D-AECC-6B61F4CBE920}" dt="2021-04-06T11:47:08.488" v="1400" actId="931"/>
          <ac:spMkLst>
            <pc:docMk/>
            <pc:sldMk cId="0" sldId="264"/>
            <ac:spMk id="6" creationId="{10E54008-9DAC-444C-9A6F-603F7642E082}"/>
          </ac:spMkLst>
        </pc:spChg>
        <pc:spChg chg="add del mod">
          <ac:chgData name="Punit Dharmadhikari" userId="ee401bb8b8c2a74d" providerId="LiveId" clId="{6F58F84E-498F-4B8D-AECC-6B61F4CBE920}" dt="2021-04-06T11:48:07.060" v="1403" actId="478"/>
          <ac:spMkLst>
            <pc:docMk/>
            <pc:sldMk cId="0" sldId="264"/>
            <ac:spMk id="10" creationId="{63852CD6-6D11-4EEC-8E93-4A4D6C9A12D7}"/>
          </ac:spMkLst>
        </pc:spChg>
        <pc:spChg chg="add del mod">
          <ac:chgData name="Punit Dharmadhikari" userId="ee401bb8b8c2a74d" providerId="LiveId" clId="{6F58F84E-498F-4B8D-AECC-6B61F4CBE920}" dt="2021-04-06T11:49:20.579" v="1410" actId="478"/>
          <ac:spMkLst>
            <pc:docMk/>
            <pc:sldMk cId="0" sldId="264"/>
            <ac:spMk id="13" creationId="{A1942481-04CD-4E0D-B8F4-09519B54B6FD}"/>
          </ac:spMkLst>
        </pc:spChg>
        <pc:spChg chg="add del mod">
          <ac:chgData name="Punit Dharmadhikari" userId="ee401bb8b8c2a74d" providerId="LiveId" clId="{6F58F84E-498F-4B8D-AECC-6B61F4CBE920}" dt="2021-04-06T12:23:09.891" v="1950" actId="478"/>
          <ac:spMkLst>
            <pc:docMk/>
            <pc:sldMk cId="0" sldId="264"/>
            <ac:spMk id="18" creationId="{A6ACE022-A40E-4965-8914-2DD55220515C}"/>
          </ac:spMkLst>
        </pc:spChg>
        <pc:spChg chg="add del mod topLvl">
          <ac:chgData name="Punit Dharmadhikari" userId="ee401bb8b8c2a74d" providerId="LiveId" clId="{6F58F84E-498F-4B8D-AECC-6B61F4CBE920}" dt="2021-04-06T12:23:09.891" v="1950" actId="478"/>
          <ac:spMkLst>
            <pc:docMk/>
            <pc:sldMk cId="0" sldId="264"/>
            <ac:spMk id="19" creationId="{5525790A-9BCF-4018-A823-4A9795EEAADB}"/>
          </ac:spMkLst>
        </pc:spChg>
        <pc:spChg chg="add del mod">
          <ac:chgData name="Punit Dharmadhikari" userId="ee401bb8b8c2a74d" providerId="LiveId" clId="{6F58F84E-498F-4B8D-AECC-6B61F4CBE920}" dt="2021-04-06T11:55:55.586" v="1471" actId="478"/>
          <ac:spMkLst>
            <pc:docMk/>
            <pc:sldMk cId="0" sldId="264"/>
            <ac:spMk id="22" creationId="{2B943BA5-33B8-4B64-A3D6-A72838FB7B70}"/>
          </ac:spMkLst>
        </pc:spChg>
        <pc:spChg chg="add del mod">
          <ac:chgData name="Punit Dharmadhikari" userId="ee401bb8b8c2a74d" providerId="LiveId" clId="{6F58F84E-498F-4B8D-AECC-6B61F4CBE920}" dt="2021-04-06T11:54:26.466" v="1467" actId="478"/>
          <ac:spMkLst>
            <pc:docMk/>
            <pc:sldMk cId="0" sldId="264"/>
            <ac:spMk id="25" creationId="{35304AFB-0E66-4F34-A88E-F542AA931BD7}"/>
          </ac:spMkLst>
        </pc:spChg>
        <pc:spChg chg="add del mod">
          <ac:chgData name="Punit Dharmadhikari" userId="ee401bb8b8c2a74d" providerId="LiveId" clId="{6F58F84E-498F-4B8D-AECC-6B61F4CBE920}" dt="2021-04-06T11:55:01.513" v="1470" actId="478"/>
          <ac:spMkLst>
            <pc:docMk/>
            <pc:sldMk cId="0" sldId="264"/>
            <ac:spMk id="28" creationId="{A0336838-ECA0-4BEA-BD09-C4C7355B4F83}"/>
          </ac:spMkLst>
        </pc:spChg>
        <pc:spChg chg="add del mod">
          <ac:chgData name="Punit Dharmadhikari" userId="ee401bb8b8c2a74d" providerId="LiveId" clId="{6F58F84E-498F-4B8D-AECC-6B61F4CBE920}" dt="2021-04-06T12:10:01.410" v="1674" actId="478"/>
          <ac:spMkLst>
            <pc:docMk/>
            <pc:sldMk cId="0" sldId="264"/>
            <ac:spMk id="29" creationId="{015E9042-CCDB-4282-826A-78641A92D7AE}"/>
          </ac:spMkLst>
        </pc:spChg>
        <pc:spChg chg="add mod">
          <ac:chgData name="Punit Dharmadhikari" userId="ee401bb8b8c2a74d" providerId="LiveId" clId="{6F58F84E-498F-4B8D-AECC-6B61F4CBE920}" dt="2021-04-06T12:16:43.152" v="1810" actId="165"/>
          <ac:spMkLst>
            <pc:docMk/>
            <pc:sldMk cId="0" sldId="264"/>
            <ac:spMk id="30" creationId="{639D2A7D-51BB-4293-BEA1-F035B152D9CD}"/>
          </ac:spMkLst>
        </pc:spChg>
        <pc:spChg chg="add del mod topLvl">
          <ac:chgData name="Punit Dharmadhikari" userId="ee401bb8b8c2a74d" providerId="LiveId" clId="{6F58F84E-498F-4B8D-AECC-6B61F4CBE920}" dt="2021-04-06T12:23:09.891" v="1950" actId="478"/>
          <ac:spMkLst>
            <pc:docMk/>
            <pc:sldMk cId="0" sldId="264"/>
            <ac:spMk id="225" creationId="{BE5413BE-512B-41A1-8F31-337B1EE2EE03}"/>
          </ac:spMkLst>
        </pc:spChg>
        <pc:spChg chg="add mod">
          <ac:chgData name="Punit Dharmadhikari" userId="ee401bb8b8c2a74d" providerId="LiveId" clId="{6F58F84E-498F-4B8D-AECC-6B61F4CBE920}" dt="2021-04-06T12:19:25.087" v="1904" actId="1076"/>
          <ac:spMkLst>
            <pc:docMk/>
            <pc:sldMk cId="0" sldId="264"/>
            <ac:spMk id="227" creationId="{9B08CF81-999E-4D6D-9691-78CD6198AD2F}"/>
          </ac:spMkLst>
        </pc:spChg>
        <pc:spChg chg="add mod">
          <ac:chgData name="Punit Dharmadhikari" userId="ee401bb8b8c2a74d" providerId="LiveId" clId="{6F58F84E-498F-4B8D-AECC-6B61F4CBE920}" dt="2021-04-06T12:33:01.647" v="2079" actId="14100"/>
          <ac:spMkLst>
            <pc:docMk/>
            <pc:sldMk cId="0" sldId="264"/>
            <ac:spMk id="233" creationId="{E60DE0E2-A499-41D1-9F8C-4078B70B09A4}"/>
          </ac:spMkLst>
        </pc:spChg>
        <pc:spChg chg="add del mod">
          <ac:chgData name="Punit Dharmadhikari" userId="ee401bb8b8c2a74d" providerId="LiveId" clId="{6F58F84E-498F-4B8D-AECC-6B61F4CBE920}" dt="2021-04-06T11:43:40.724" v="1286" actId="478"/>
          <ac:spMkLst>
            <pc:docMk/>
            <pc:sldMk cId="0" sldId="264"/>
            <ac:spMk id="241" creationId="{FE9D17AA-72CC-470F-A321-12C15BA7FF4A}"/>
          </ac:spMkLst>
        </pc:spChg>
        <pc:spChg chg="add del mod ord">
          <ac:chgData name="Punit Dharmadhikari" userId="ee401bb8b8c2a74d" providerId="LiveId" clId="{6F58F84E-498F-4B8D-AECC-6B61F4CBE920}" dt="2021-04-06T12:23:09.891" v="1950" actId="478"/>
          <ac:spMkLst>
            <pc:docMk/>
            <pc:sldMk cId="0" sldId="264"/>
            <ac:spMk id="259" creationId="{9E5404D7-18BB-4A67-BDB9-485DF6AD7640}"/>
          </ac:spMkLst>
        </pc:spChg>
        <pc:spChg chg="add del mod">
          <ac:chgData name="Punit Dharmadhikari" userId="ee401bb8b8c2a74d" providerId="LiveId" clId="{6F58F84E-498F-4B8D-AECC-6B61F4CBE920}" dt="2021-04-06T12:11:53.258" v="1696" actId="478"/>
          <ac:spMkLst>
            <pc:docMk/>
            <pc:sldMk cId="0" sldId="264"/>
            <ac:spMk id="260" creationId="{3E1B2F02-CEC9-443B-A8FA-A50F755876F2}"/>
          </ac:spMkLst>
        </pc:spChg>
        <pc:spChg chg="add mod">
          <ac:chgData name="Punit Dharmadhikari" userId="ee401bb8b8c2a74d" providerId="LiveId" clId="{6F58F84E-498F-4B8D-AECC-6B61F4CBE920}" dt="2021-04-06T12:16:43.152" v="1810" actId="165"/>
          <ac:spMkLst>
            <pc:docMk/>
            <pc:sldMk cId="0" sldId="264"/>
            <ac:spMk id="273" creationId="{8706B2B0-B168-4C54-8A66-2F4953CA2439}"/>
          </ac:spMkLst>
        </pc:spChg>
        <pc:spChg chg="add mod">
          <ac:chgData name="Punit Dharmadhikari" userId="ee401bb8b8c2a74d" providerId="LiveId" clId="{6F58F84E-498F-4B8D-AECC-6B61F4CBE920}" dt="2021-04-06T12:16:43.152" v="1810" actId="165"/>
          <ac:spMkLst>
            <pc:docMk/>
            <pc:sldMk cId="0" sldId="264"/>
            <ac:spMk id="274" creationId="{10599DD0-A9E3-4A6C-A3B0-99D65D933BE0}"/>
          </ac:spMkLst>
        </pc:spChg>
        <pc:spChg chg="mod">
          <ac:chgData name="Punit Dharmadhikari" userId="ee401bb8b8c2a74d" providerId="LiveId" clId="{6F58F84E-498F-4B8D-AECC-6B61F4CBE920}" dt="2021-04-06T12:16:43.152" v="1810" actId="165"/>
          <ac:spMkLst>
            <pc:docMk/>
            <pc:sldMk cId="0" sldId="264"/>
            <ac:spMk id="277" creationId="{3DB7D70B-DBF6-4E5E-89C4-AB05B171551C}"/>
          </ac:spMkLst>
        </pc:spChg>
        <pc:spChg chg="mod">
          <ac:chgData name="Punit Dharmadhikari" userId="ee401bb8b8c2a74d" providerId="LiveId" clId="{6F58F84E-498F-4B8D-AECC-6B61F4CBE920}" dt="2021-04-06T12:16:43.152" v="1810" actId="165"/>
          <ac:spMkLst>
            <pc:docMk/>
            <pc:sldMk cId="0" sldId="264"/>
            <ac:spMk id="278" creationId="{4E0264B4-FEA9-49C4-B821-885CAECE27EA}"/>
          </ac:spMkLst>
        </pc:spChg>
        <pc:spChg chg="mod">
          <ac:chgData name="Punit Dharmadhikari" userId="ee401bb8b8c2a74d" providerId="LiveId" clId="{6F58F84E-498F-4B8D-AECC-6B61F4CBE920}" dt="2021-04-06T12:16:43.152" v="1810" actId="165"/>
          <ac:spMkLst>
            <pc:docMk/>
            <pc:sldMk cId="0" sldId="264"/>
            <ac:spMk id="279" creationId="{CF752EC8-C71A-49E1-8802-CF25262BE4D3}"/>
          </ac:spMkLst>
        </pc:spChg>
        <pc:spChg chg="add del mod topLvl">
          <ac:chgData name="Punit Dharmadhikari" userId="ee401bb8b8c2a74d" providerId="LiveId" clId="{6F58F84E-498F-4B8D-AECC-6B61F4CBE920}" dt="2021-04-06T12:23:09.891" v="1950" actId="478"/>
          <ac:spMkLst>
            <pc:docMk/>
            <pc:sldMk cId="0" sldId="264"/>
            <ac:spMk id="287" creationId="{BA79C12E-26C6-42F6-9462-06988F79DA7F}"/>
          </ac:spMkLst>
        </pc:spChg>
        <pc:spChg chg="mod">
          <ac:chgData name="Punit Dharmadhikari" userId="ee401bb8b8c2a74d" providerId="LiveId" clId="{6F58F84E-498F-4B8D-AECC-6B61F4CBE920}" dt="2021-04-06T12:08:51.594" v="1633"/>
          <ac:spMkLst>
            <pc:docMk/>
            <pc:sldMk cId="0" sldId="264"/>
            <ac:spMk id="292" creationId="{CF86B3AD-16A3-40E1-B74A-1412229088FB}"/>
          </ac:spMkLst>
        </pc:spChg>
        <pc:spChg chg="mod">
          <ac:chgData name="Punit Dharmadhikari" userId="ee401bb8b8c2a74d" providerId="LiveId" clId="{6F58F84E-498F-4B8D-AECC-6B61F4CBE920}" dt="2021-04-06T12:08:51.594" v="1633"/>
          <ac:spMkLst>
            <pc:docMk/>
            <pc:sldMk cId="0" sldId="264"/>
            <ac:spMk id="293" creationId="{3792FB82-E1B9-4ED4-A872-B5575FB4BD16}"/>
          </ac:spMkLst>
        </pc:spChg>
        <pc:spChg chg="mod">
          <ac:chgData name="Punit Dharmadhikari" userId="ee401bb8b8c2a74d" providerId="LiveId" clId="{6F58F84E-498F-4B8D-AECC-6B61F4CBE920}" dt="2021-04-06T12:08:51.594" v="1633"/>
          <ac:spMkLst>
            <pc:docMk/>
            <pc:sldMk cId="0" sldId="264"/>
            <ac:spMk id="294" creationId="{04BE12AD-F6D5-4F17-9E25-9DC212241872}"/>
          </ac:spMkLst>
        </pc:spChg>
        <pc:spChg chg="mod">
          <ac:chgData name="Punit Dharmadhikari" userId="ee401bb8b8c2a74d" providerId="LiveId" clId="{6F58F84E-498F-4B8D-AECC-6B61F4CBE920}" dt="2021-04-06T12:08:51.594" v="1633"/>
          <ac:spMkLst>
            <pc:docMk/>
            <pc:sldMk cId="0" sldId="264"/>
            <ac:spMk id="295" creationId="{A5072EF7-E8CA-4FA8-A660-B8D804A62040}"/>
          </ac:spMkLst>
        </pc:spChg>
        <pc:spChg chg="mod">
          <ac:chgData name="Punit Dharmadhikari" userId="ee401bb8b8c2a74d" providerId="LiveId" clId="{6F58F84E-498F-4B8D-AECC-6B61F4CBE920}" dt="2021-04-06T12:08:51.594" v="1633"/>
          <ac:spMkLst>
            <pc:docMk/>
            <pc:sldMk cId="0" sldId="264"/>
            <ac:spMk id="296" creationId="{3B40F581-44DB-41F6-9FF0-6F220ACCD0B6}"/>
          </ac:spMkLst>
        </pc:spChg>
        <pc:spChg chg="mod">
          <ac:chgData name="Punit Dharmadhikari" userId="ee401bb8b8c2a74d" providerId="LiveId" clId="{6F58F84E-498F-4B8D-AECC-6B61F4CBE920}" dt="2021-04-06T12:08:51.594" v="1633"/>
          <ac:spMkLst>
            <pc:docMk/>
            <pc:sldMk cId="0" sldId="264"/>
            <ac:spMk id="297" creationId="{61E9F6AA-50DB-4613-B445-D627E02CFE1E}"/>
          </ac:spMkLst>
        </pc:spChg>
        <pc:spChg chg="add del mod">
          <ac:chgData name="Punit Dharmadhikari" userId="ee401bb8b8c2a74d" providerId="LiveId" clId="{6F58F84E-498F-4B8D-AECC-6B61F4CBE920}" dt="2021-04-06T12:08:53.594" v="1636"/>
          <ac:spMkLst>
            <pc:docMk/>
            <pc:sldMk cId="0" sldId="264"/>
            <ac:spMk id="300" creationId="{390EFE00-CC2B-4AA1-9A7A-577D61C85594}"/>
          </ac:spMkLst>
        </pc:spChg>
        <pc:spChg chg="add del mod">
          <ac:chgData name="Punit Dharmadhikari" userId="ee401bb8b8c2a74d" providerId="LiveId" clId="{6F58F84E-498F-4B8D-AECC-6B61F4CBE920}" dt="2021-04-06T12:08:53.594" v="1636"/>
          <ac:spMkLst>
            <pc:docMk/>
            <pc:sldMk cId="0" sldId="264"/>
            <ac:spMk id="301" creationId="{6439F0EC-541A-4711-8D29-21A2C77013D8}"/>
          </ac:spMkLst>
        </pc:spChg>
        <pc:spChg chg="add del mod">
          <ac:chgData name="Punit Dharmadhikari" userId="ee401bb8b8c2a74d" providerId="LiveId" clId="{6F58F84E-498F-4B8D-AECC-6B61F4CBE920}" dt="2021-04-06T12:11:38.068" v="1686"/>
          <ac:spMkLst>
            <pc:docMk/>
            <pc:sldMk cId="0" sldId="264"/>
            <ac:spMk id="307" creationId="{A1D26D04-7D98-4318-B3A1-98C47CF6CC43}"/>
          </ac:spMkLst>
        </pc:spChg>
        <pc:spChg chg="add del mod">
          <ac:chgData name="Punit Dharmadhikari" userId="ee401bb8b8c2a74d" providerId="LiveId" clId="{6F58F84E-498F-4B8D-AECC-6B61F4CBE920}" dt="2021-04-06T12:11:38.068" v="1686"/>
          <ac:spMkLst>
            <pc:docMk/>
            <pc:sldMk cId="0" sldId="264"/>
            <ac:spMk id="308" creationId="{F548F0A2-D0A9-4DA5-A886-9445A460CEFA}"/>
          </ac:spMkLst>
        </pc:spChg>
        <pc:spChg chg="mod">
          <ac:chgData name="Punit Dharmadhikari" userId="ee401bb8b8c2a74d" providerId="LiveId" clId="{6F58F84E-498F-4B8D-AECC-6B61F4CBE920}" dt="2021-04-06T12:11:35.942" v="1685"/>
          <ac:spMkLst>
            <pc:docMk/>
            <pc:sldMk cId="0" sldId="264"/>
            <ac:spMk id="312" creationId="{CEF5C5F8-7C7F-447E-A4A6-293985593E12}"/>
          </ac:spMkLst>
        </pc:spChg>
        <pc:spChg chg="mod">
          <ac:chgData name="Punit Dharmadhikari" userId="ee401bb8b8c2a74d" providerId="LiveId" clId="{6F58F84E-498F-4B8D-AECC-6B61F4CBE920}" dt="2021-04-06T12:11:35.942" v="1685"/>
          <ac:spMkLst>
            <pc:docMk/>
            <pc:sldMk cId="0" sldId="264"/>
            <ac:spMk id="313" creationId="{95926E30-5AEC-4DD7-8760-AE44F791FF48}"/>
          </ac:spMkLst>
        </pc:spChg>
        <pc:spChg chg="mod">
          <ac:chgData name="Punit Dharmadhikari" userId="ee401bb8b8c2a74d" providerId="LiveId" clId="{6F58F84E-498F-4B8D-AECC-6B61F4CBE920}" dt="2021-04-06T12:11:35.942" v="1685"/>
          <ac:spMkLst>
            <pc:docMk/>
            <pc:sldMk cId="0" sldId="264"/>
            <ac:spMk id="314" creationId="{E7F84F0E-196B-4740-B867-2711DA50426D}"/>
          </ac:spMkLst>
        </pc:spChg>
        <pc:spChg chg="mod">
          <ac:chgData name="Punit Dharmadhikari" userId="ee401bb8b8c2a74d" providerId="LiveId" clId="{6F58F84E-498F-4B8D-AECC-6B61F4CBE920}" dt="2021-04-06T12:11:35.942" v="1685"/>
          <ac:spMkLst>
            <pc:docMk/>
            <pc:sldMk cId="0" sldId="264"/>
            <ac:spMk id="315" creationId="{4A76BCEE-7BD5-4005-B6A9-AE83402E0BDA}"/>
          </ac:spMkLst>
        </pc:spChg>
        <pc:spChg chg="mod">
          <ac:chgData name="Punit Dharmadhikari" userId="ee401bb8b8c2a74d" providerId="LiveId" clId="{6F58F84E-498F-4B8D-AECC-6B61F4CBE920}" dt="2021-04-06T12:11:35.942" v="1685"/>
          <ac:spMkLst>
            <pc:docMk/>
            <pc:sldMk cId="0" sldId="264"/>
            <ac:spMk id="316" creationId="{596CA08B-93C9-43FC-8282-A9CEEF7B946E}"/>
          </ac:spMkLst>
        </pc:spChg>
        <pc:spChg chg="mod">
          <ac:chgData name="Punit Dharmadhikari" userId="ee401bb8b8c2a74d" providerId="LiveId" clId="{6F58F84E-498F-4B8D-AECC-6B61F4CBE920}" dt="2021-04-06T12:11:35.942" v="1685"/>
          <ac:spMkLst>
            <pc:docMk/>
            <pc:sldMk cId="0" sldId="264"/>
            <ac:spMk id="317" creationId="{C1A0A564-634A-475C-8918-2B15C687C2BA}"/>
          </ac:spMkLst>
        </pc:spChg>
        <pc:spChg chg="add del mod">
          <ac:chgData name="Punit Dharmadhikari" userId="ee401bb8b8c2a74d" providerId="LiveId" clId="{6F58F84E-498F-4B8D-AECC-6B61F4CBE920}" dt="2021-04-06T12:11:38.068" v="1686"/>
          <ac:spMkLst>
            <pc:docMk/>
            <pc:sldMk cId="0" sldId="264"/>
            <ac:spMk id="320" creationId="{15C622EC-79D9-454E-89F5-35A39538F648}"/>
          </ac:spMkLst>
        </pc:spChg>
        <pc:spChg chg="add del mod">
          <ac:chgData name="Punit Dharmadhikari" userId="ee401bb8b8c2a74d" providerId="LiveId" clId="{6F58F84E-498F-4B8D-AECC-6B61F4CBE920}" dt="2021-04-06T12:11:38.068" v="1686"/>
          <ac:spMkLst>
            <pc:docMk/>
            <pc:sldMk cId="0" sldId="264"/>
            <ac:spMk id="321" creationId="{4124CB3C-24FD-4E53-B627-C33E3ADBD679}"/>
          </ac:spMkLst>
        </pc:spChg>
        <pc:spChg chg="add del mod">
          <ac:chgData name="Punit Dharmadhikari" userId="ee401bb8b8c2a74d" providerId="LiveId" clId="{6F58F84E-498F-4B8D-AECC-6B61F4CBE920}" dt="2021-04-06T12:12:00.694" v="1699"/>
          <ac:spMkLst>
            <pc:docMk/>
            <pc:sldMk cId="0" sldId="264"/>
            <ac:spMk id="325" creationId="{9E4CF75E-E706-45EC-A784-7EECC0B7F3AF}"/>
          </ac:spMkLst>
        </pc:spChg>
        <pc:spChg chg="mod">
          <ac:chgData name="Punit Dharmadhikari" userId="ee401bb8b8c2a74d" providerId="LiveId" clId="{6F58F84E-498F-4B8D-AECC-6B61F4CBE920}" dt="2021-04-06T12:11:57.970" v="1698"/>
          <ac:spMkLst>
            <pc:docMk/>
            <pc:sldMk cId="0" sldId="264"/>
            <ac:spMk id="329" creationId="{DBB2B732-949F-453A-B16B-C142F79E0EC6}"/>
          </ac:spMkLst>
        </pc:spChg>
        <pc:spChg chg="mod">
          <ac:chgData name="Punit Dharmadhikari" userId="ee401bb8b8c2a74d" providerId="LiveId" clId="{6F58F84E-498F-4B8D-AECC-6B61F4CBE920}" dt="2021-04-06T12:11:57.970" v="1698"/>
          <ac:spMkLst>
            <pc:docMk/>
            <pc:sldMk cId="0" sldId="264"/>
            <ac:spMk id="330" creationId="{2E2B19AC-2F5A-490F-A233-A40B4869B4DE}"/>
          </ac:spMkLst>
        </pc:spChg>
        <pc:spChg chg="mod">
          <ac:chgData name="Punit Dharmadhikari" userId="ee401bb8b8c2a74d" providerId="LiveId" clId="{6F58F84E-498F-4B8D-AECC-6B61F4CBE920}" dt="2021-04-06T12:11:57.970" v="1698"/>
          <ac:spMkLst>
            <pc:docMk/>
            <pc:sldMk cId="0" sldId="264"/>
            <ac:spMk id="331" creationId="{6BC74768-B43A-4297-900C-4BF559FFC661}"/>
          </ac:spMkLst>
        </pc:spChg>
        <pc:spChg chg="mod">
          <ac:chgData name="Punit Dharmadhikari" userId="ee401bb8b8c2a74d" providerId="LiveId" clId="{6F58F84E-498F-4B8D-AECC-6B61F4CBE920}" dt="2021-04-06T12:11:57.970" v="1698"/>
          <ac:spMkLst>
            <pc:docMk/>
            <pc:sldMk cId="0" sldId="264"/>
            <ac:spMk id="332" creationId="{388D440F-CA7C-494C-B6E0-DF68CDCA209F}"/>
          </ac:spMkLst>
        </pc:spChg>
        <pc:spChg chg="mod">
          <ac:chgData name="Punit Dharmadhikari" userId="ee401bb8b8c2a74d" providerId="LiveId" clId="{6F58F84E-498F-4B8D-AECC-6B61F4CBE920}" dt="2021-04-06T12:11:57.970" v="1698"/>
          <ac:spMkLst>
            <pc:docMk/>
            <pc:sldMk cId="0" sldId="264"/>
            <ac:spMk id="333" creationId="{175AE5E4-D1AB-4481-AF6E-B205276E7CB3}"/>
          </ac:spMkLst>
        </pc:spChg>
        <pc:spChg chg="mod">
          <ac:chgData name="Punit Dharmadhikari" userId="ee401bb8b8c2a74d" providerId="LiveId" clId="{6F58F84E-498F-4B8D-AECC-6B61F4CBE920}" dt="2021-04-06T12:11:57.970" v="1698"/>
          <ac:spMkLst>
            <pc:docMk/>
            <pc:sldMk cId="0" sldId="264"/>
            <ac:spMk id="334" creationId="{1010C77B-ED70-4A69-83B0-3C890249A476}"/>
          </ac:spMkLst>
        </pc:spChg>
        <pc:spChg chg="add del mod">
          <ac:chgData name="Punit Dharmadhikari" userId="ee401bb8b8c2a74d" providerId="LiveId" clId="{6F58F84E-498F-4B8D-AECC-6B61F4CBE920}" dt="2021-04-06T12:12:00.694" v="1699"/>
          <ac:spMkLst>
            <pc:docMk/>
            <pc:sldMk cId="0" sldId="264"/>
            <ac:spMk id="337" creationId="{73872C9B-222B-4A8D-828A-E5284E782AEA}"/>
          </ac:spMkLst>
        </pc:spChg>
        <pc:spChg chg="add del mod">
          <ac:chgData name="Punit Dharmadhikari" userId="ee401bb8b8c2a74d" providerId="LiveId" clId="{6F58F84E-498F-4B8D-AECC-6B61F4CBE920}" dt="2021-04-06T12:12:00.694" v="1699"/>
          <ac:spMkLst>
            <pc:docMk/>
            <pc:sldMk cId="0" sldId="264"/>
            <ac:spMk id="338" creationId="{A19B54F3-B5C6-4D4D-9282-B3A75B3402D9}"/>
          </ac:spMkLst>
        </pc:spChg>
        <pc:spChg chg="add del mod ord">
          <ac:chgData name="Punit Dharmadhikari" userId="ee401bb8b8c2a74d" providerId="LiveId" clId="{6F58F84E-498F-4B8D-AECC-6B61F4CBE920}" dt="2021-04-06T12:23:13.360" v="1951" actId="478"/>
          <ac:spMkLst>
            <pc:docMk/>
            <pc:sldMk cId="0" sldId="264"/>
            <ac:spMk id="342" creationId="{6D0ED509-729D-4776-8E51-0DCEFD1242E3}"/>
          </ac:spMkLst>
        </pc:spChg>
        <pc:spChg chg="add del mod">
          <ac:chgData name="Punit Dharmadhikari" userId="ee401bb8b8c2a74d" providerId="LiveId" clId="{6F58F84E-498F-4B8D-AECC-6B61F4CBE920}" dt="2021-04-06T12:14:20.815" v="1765"/>
          <ac:spMkLst>
            <pc:docMk/>
            <pc:sldMk cId="0" sldId="264"/>
            <ac:spMk id="343" creationId="{E89DB9B7-FDF6-4E80-98B3-B885C3CD791A}"/>
          </ac:spMkLst>
        </pc:spChg>
        <pc:spChg chg="mod">
          <ac:chgData name="Punit Dharmadhikari" userId="ee401bb8b8c2a74d" providerId="LiveId" clId="{6F58F84E-498F-4B8D-AECC-6B61F4CBE920}" dt="2021-04-06T12:14:18.238" v="1763" actId="165"/>
          <ac:spMkLst>
            <pc:docMk/>
            <pc:sldMk cId="0" sldId="264"/>
            <ac:spMk id="347" creationId="{54A10FEB-CBF7-483B-8C06-7C677E181602}"/>
          </ac:spMkLst>
        </pc:spChg>
        <pc:spChg chg="mod">
          <ac:chgData name="Punit Dharmadhikari" userId="ee401bb8b8c2a74d" providerId="LiveId" clId="{6F58F84E-498F-4B8D-AECC-6B61F4CBE920}" dt="2021-04-06T12:14:18.238" v="1763" actId="165"/>
          <ac:spMkLst>
            <pc:docMk/>
            <pc:sldMk cId="0" sldId="264"/>
            <ac:spMk id="348" creationId="{8C696CA0-D607-44E5-8C93-0C89D6A4F756}"/>
          </ac:spMkLst>
        </pc:spChg>
        <pc:spChg chg="mod">
          <ac:chgData name="Punit Dharmadhikari" userId="ee401bb8b8c2a74d" providerId="LiveId" clId="{6F58F84E-498F-4B8D-AECC-6B61F4CBE920}" dt="2021-04-06T12:14:18.238" v="1763" actId="165"/>
          <ac:spMkLst>
            <pc:docMk/>
            <pc:sldMk cId="0" sldId="264"/>
            <ac:spMk id="349" creationId="{BC9DC7C4-8E6F-4A06-AF1F-01D5FCB4AD03}"/>
          </ac:spMkLst>
        </pc:spChg>
        <pc:spChg chg="mod">
          <ac:chgData name="Punit Dharmadhikari" userId="ee401bb8b8c2a74d" providerId="LiveId" clId="{6F58F84E-498F-4B8D-AECC-6B61F4CBE920}" dt="2021-04-06T12:14:18.238" v="1763" actId="165"/>
          <ac:spMkLst>
            <pc:docMk/>
            <pc:sldMk cId="0" sldId="264"/>
            <ac:spMk id="350" creationId="{0A488B2F-B912-47D1-9B54-DCB530D8E81A}"/>
          </ac:spMkLst>
        </pc:spChg>
        <pc:spChg chg="mod">
          <ac:chgData name="Punit Dharmadhikari" userId="ee401bb8b8c2a74d" providerId="LiveId" clId="{6F58F84E-498F-4B8D-AECC-6B61F4CBE920}" dt="2021-04-06T12:14:18.238" v="1763" actId="165"/>
          <ac:spMkLst>
            <pc:docMk/>
            <pc:sldMk cId="0" sldId="264"/>
            <ac:spMk id="351" creationId="{4FF626ED-7F8E-4A11-A6CA-FA4D8C28AEB0}"/>
          </ac:spMkLst>
        </pc:spChg>
        <pc:spChg chg="mod">
          <ac:chgData name="Punit Dharmadhikari" userId="ee401bb8b8c2a74d" providerId="LiveId" clId="{6F58F84E-498F-4B8D-AECC-6B61F4CBE920}" dt="2021-04-06T12:14:18.238" v="1763" actId="165"/>
          <ac:spMkLst>
            <pc:docMk/>
            <pc:sldMk cId="0" sldId="264"/>
            <ac:spMk id="352" creationId="{62F7AF61-F192-4E15-9068-F195155492D0}"/>
          </ac:spMkLst>
        </pc:spChg>
        <pc:spChg chg="add del mod">
          <ac:chgData name="Punit Dharmadhikari" userId="ee401bb8b8c2a74d" providerId="LiveId" clId="{6F58F84E-498F-4B8D-AECC-6B61F4CBE920}" dt="2021-04-06T12:14:20.815" v="1765"/>
          <ac:spMkLst>
            <pc:docMk/>
            <pc:sldMk cId="0" sldId="264"/>
            <ac:spMk id="355" creationId="{D26CA055-BEBD-4D77-A093-453B7FDD0045}"/>
          </ac:spMkLst>
        </pc:spChg>
        <pc:spChg chg="add del mod">
          <ac:chgData name="Punit Dharmadhikari" userId="ee401bb8b8c2a74d" providerId="LiveId" clId="{6F58F84E-498F-4B8D-AECC-6B61F4CBE920}" dt="2021-04-06T12:14:20.815" v="1765"/>
          <ac:spMkLst>
            <pc:docMk/>
            <pc:sldMk cId="0" sldId="264"/>
            <ac:spMk id="356" creationId="{5B2D1AA3-1E7F-423F-A521-9682E83E712F}"/>
          </ac:spMkLst>
        </pc:spChg>
        <pc:spChg chg="add del mod">
          <ac:chgData name="Punit Dharmadhikari" userId="ee401bb8b8c2a74d" providerId="LiveId" clId="{6F58F84E-498F-4B8D-AECC-6B61F4CBE920}" dt="2021-04-06T12:14:24.418" v="1767"/>
          <ac:spMkLst>
            <pc:docMk/>
            <pc:sldMk cId="0" sldId="264"/>
            <ac:spMk id="359" creationId="{686AAB01-10BC-4E7F-8880-06DB4B3E3DD6}"/>
          </ac:spMkLst>
        </pc:spChg>
        <pc:spChg chg="mod">
          <ac:chgData name="Punit Dharmadhikari" userId="ee401bb8b8c2a74d" providerId="LiveId" clId="{6F58F84E-498F-4B8D-AECC-6B61F4CBE920}" dt="2021-04-06T12:14:22.275" v="1766"/>
          <ac:spMkLst>
            <pc:docMk/>
            <pc:sldMk cId="0" sldId="264"/>
            <ac:spMk id="363" creationId="{43FD6081-5498-44E6-841E-334EE97D0D97}"/>
          </ac:spMkLst>
        </pc:spChg>
        <pc:spChg chg="mod">
          <ac:chgData name="Punit Dharmadhikari" userId="ee401bb8b8c2a74d" providerId="LiveId" clId="{6F58F84E-498F-4B8D-AECC-6B61F4CBE920}" dt="2021-04-06T12:14:22.275" v="1766"/>
          <ac:spMkLst>
            <pc:docMk/>
            <pc:sldMk cId="0" sldId="264"/>
            <ac:spMk id="364" creationId="{A21CE544-2340-46E4-8A85-A3844A69AFAE}"/>
          </ac:spMkLst>
        </pc:spChg>
        <pc:spChg chg="mod">
          <ac:chgData name="Punit Dharmadhikari" userId="ee401bb8b8c2a74d" providerId="LiveId" clId="{6F58F84E-498F-4B8D-AECC-6B61F4CBE920}" dt="2021-04-06T12:14:22.275" v="1766"/>
          <ac:spMkLst>
            <pc:docMk/>
            <pc:sldMk cId="0" sldId="264"/>
            <ac:spMk id="365" creationId="{86BED452-B5A4-4710-BA3C-36C34375A43F}"/>
          </ac:spMkLst>
        </pc:spChg>
        <pc:spChg chg="mod">
          <ac:chgData name="Punit Dharmadhikari" userId="ee401bb8b8c2a74d" providerId="LiveId" clId="{6F58F84E-498F-4B8D-AECC-6B61F4CBE920}" dt="2021-04-06T12:14:22.275" v="1766"/>
          <ac:spMkLst>
            <pc:docMk/>
            <pc:sldMk cId="0" sldId="264"/>
            <ac:spMk id="366" creationId="{E9C281EB-1906-4261-A074-B9B2AE7D9D37}"/>
          </ac:spMkLst>
        </pc:spChg>
        <pc:spChg chg="mod">
          <ac:chgData name="Punit Dharmadhikari" userId="ee401bb8b8c2a74d" providerId="LiveId" clId="{6F58F84E-498F-4B8D-AECC-6B61F4CBE920}" dt="2021-04-06T12:14:22.275" v="1766"/>
          <ac:spMkLst>
            <pc:docMk/>
            <pc:sldMk cId="0" sldId="264"/>
            <ac:spMk id="367" creationId="{66BFFA7C-9266-4886-8E27-EEC24640268D}"/>
          </ac:spMkLst>
        </pc:spChg>
        <pc:spChg chg="mod">
          <ac:chgData name="Punit Dharmadhikari" userId="ee401bb8b8c2a74d" providerId="LiveId" clId="{6F58F84E-498F-4B8D-AECC-6B61F4CBE920}" dt="2021-04-06T12:14:22.275" v="1766"/>
          <ac:spMkLst>
            <pc:docMk/>
            <pc:sldMk cId="0" sldId="264"/>
            <ac:spMk id="368" creationId="{4A54F12F-E5B2-48B2-B373-60FE8EC134F3}"/>
          </ac:spMkLst>
        </pc:spChg>
        <pc:spChg chg="add del mod">
          <ac:chgData name="Punit Dharmadhikari" userId="ee401bb8b8c2a74d" providerId="LiveId" clId="{6F58F84E-498F-4B8D-AECC-6B61F4CBE920}" dt="2021-04-06T12:14:24.418" v="1767"/>
          <ac:spMkLst>
            <pc:docMk/>
            <pc:sldMk cId="0" sldId="264"/>
            <ac:spMk id="371" creationId="{C6E3E92E-FA34-4A9D-9709-6F15E5051CD3}"/>
          </ac:spMkLst>
        </pc:spChg>
        <pc:spChg chg="add del mod">
          <ac:chgData name="Punit Dharmadhikari" userId="ee401bb8b8c2a74d" providerId="LiveId" clId="{6F58F84E-498F-4B8D-AECC-6B61F4CBE920}" dt="2021-04-06T12:14:24.418" v="1767"/>
          <ac:spMkLst>
            <pc:docMk/>
            <pc:sldMk cId="0" sldId="264"/>
            <ac:spMk id="372" creationId="{CD6A5B8A-7759-4E4F-A714-B43A91E8A6C8}"/>
          </ac:spMkLst>
        </pc:spChg>
        <pc:spChg chg="add del mod">
          <ac:chgData name="Punit Dharmadhikari" userId="ee401bb8b8c2a74d" providerId="LiveId" clId="{6F58F84E-498F-4B8D-AECC-6B61F4CBE920}" dt="2021-04-06T12:15:09.968" v="1776"/>
          <ac:spMkLst>
            <pc:docMk/>
            <pc:sldMk cId="0" sldId="264"/>
            <ac:spMk id="376" creationId="{5F79BF79-4E61-4849-8593-14F6C9455F15}"/>
          </ac:spMkLst>
        </pc:spChg>
        <pc:spChg chg="add del mod topLvl">
          <ac:chgData name="Punit Dharmadhikari" userId="ee401bb8b8c2a74d" providerId="LiveId" clId="{6F58F84E-498F-4B8D-AECC-6B61F4CBE920}" dt="2021-04-06T12:23:09.891" v="1950" actId="478"/>
          <ac:spMkLst>
            <pc:docMk/>
            <pc:sldMk cId="0" sldId="264"/>
            <ac:spMk id="377" creationId="{214F4F5B-771A-43AF-BD18-E096D4A1AD7D}"/>
          </ac:spMkLst>
        </pc:spChg>
        <pc:spChg chg="add del mod">
          <ac:chgData name="Punit Dharmadhikari" userId="ee401bb8b8c2a74d" providerId="LiveId" clId="{6F58F84E-498F-4B8D-AECC-6B61F4CBE920}" dt="2021-04-06T12:23:13.360" v="1951" actId="478"/>
          <ac:spMkLst>
            <pc:docMk/>
            <pc:sldMk cId="0" sldId="264"/>
            <ac:spMk id="379" creationId="{50605140-3C0C-4BD5-80C8-D9359B605B05}"/>
          </ac:spMkLst>
        </pc:spChg>
        <pc:spChg chg="mod">
          <ac:chgData name="Punit Dharmadhikari" userId="ee401bb8b8c2a74d" providerId="LiveId" clId="{6F58F84E-498F-4B8D-AECC-6B61F4CBE920}" dt="2021-04-06T12:16:45.429" v="1811"/>
          <ac:spMkLst>
            <pc:docMk/>
            <pc:sldMk cId="0" sldId="264"/>
            <ac:spMk id="383" creationId="{32AC9C7D-6F30-46D1-B7B4-7CE54C834C2D}"/>
          </ac:spMkLst>
        </pc:spChg>
        <pc:spChg chg="mod">
          <ac:chgData name="Punit Dharmadhikari" userId="ee401bb8b8c2a74d" providerId="LiveId" clId="{6F58F84E-498F-4B8D-AECC-6B61F4CBE920}" dt="2021-04-06T12:16:45.429" v="1811"/>
          <ac:spMkLst>
            <pc:docMk/>
            <pc:sldMk cId="0" sldId="264"/>
            <ac:spMk id="384" creationId="{FB810E6A-5FB9-43EC-8EC3-1F7FCE87038C}"/>
          </ac:spMkLst>
        </pc:spChg>
        <pc:spChg chg="mod">
          <ac:chgData name="Punit Dharmadhikari" userId="ee401bb8b8c2a74d" providerId="LiveId" clId="{6F58F84E-498F-4B8D-AECC-6B61F4CBE920}" dt="2021-04-06T12:16:45.429" v="1811"/>
          <ac:spMkLst>
            <pc:docMk/>
            <pc:sldMk cId="0" sldId="264"/>
            <ac:spMk id="385" creationId="{41D74671-DCAD-4A15-8EC3-94FCED09531F}"/>
          </ac:spMkLst>
        </pc:spChg>
        <pc:spChg chg="mod">
          <ac:chgData name="Punit Dharmadhikari" userId="ee401bb8b8c2a74d" providerId="LiveId" clId="{6F58F84E-498F-4B8D-AECC-6B61F4CBE920}" dt="2021-04-06T12:16:45.429" v="1811"/>
          <ac:spMkLst>
            <pc:docMk/>
            <pc:sldMk cId="0" sldId="264"/>
            <ac:spMk id="386" creationId="{04072B6A-E9C3-4763-AF38-909EF41495B5}"/>
          </ac:spMkLst>
        </pc:spChg>
        <pc:spChg chg="mod">
          <ac:chgData name="Punit Dharmadhikari" userId="ee401bb8b8c2a74d" providerId="LiveId" clId="{6F58F84E-498F-4B8D-AECC-6B61F4CBE920}" dt="2021-04-06T12:16:45.429" v="1811"/>
          <ac:spMkLst>
            <pc:docMk/>
            <pc:sldMk cId="0" sldId="264"/>
            <ac:spMk id="387" creationId="{38918AF7-1FEC-4871-920D-2516D195D2C5}"/>
          </ac:spMkLst>
        </pc:spChg>
        <pc:spChg chg="mod">
          <ac:chgData name="Punit Dharmadhikari" userId="ee401bb8b8c2a74d" providerId="LiveId" clId="{6F58F84E-498F-4B8D-AECC-6B61F4CBE920}" dt="2021-04-06T12:16:45.429" v="1811"/>
          <ac:spMkLst>
            <pc:docMk/>
            <pc:sldMk cId="0" sldId="264"/>
            <ac:spMk id="388" creationId="{937A623C-E529-4AF2-9F73-E947B609E1FA}"/>
          </ac:spMkLst>
        </pc:spChg>
        <pc:spChg chg="add del mod">
          <ac:chgData name="Punit Dharmadhikari" userId="ee401bb8b8c2a74d" providerId="LiveId" clId="{6F58F84E-498F-4B8D-AECC-6B61F4CBE920}" dt="2021-04-06T12:23:13.360" v="1951" actId="478"/>
          <ac:spMkLst>
            <pc:docMk/>
            <pc:sldMk cId="0" sldId="264"/>
            <ac:spMk id="391" creationId="{5D3508A0-E7ED-4253-B3FD-9E8B4C6B6056}"/>
          </ac:spMkLst>
        </pc:spChg>
        <pc:spChg chg="add del mod">
          <ac:chgData name="Punit Dharmadhikari" userId="ee401bb8b8c2a74d" providerId="LiveId" clId="{6F58F84E-498F-4B8D-AECC-6B61F4CBE920}" dt="2021-04-06T12:23:13.360" v="1951" actId="478"/>
          <ac:spMkLst>
            <pc:docMk/>
            <pc:sldMk cId="0" sldId="264"/>
            <ac:spMk id="392" creationId="{8A84913D-2E19-4AE0-B041-17D799CC2124}"/>
          </ac:spMkLst>
        </pc:spChg>
        <pc:spChg chg="add del mod">
          <ac:chgData name="Punit Dharmadhikari" userId="ee401bb8b8c2a74d" providerId="LiveId" clId="{6F58F84E-498F-4B8D-AECC-6B61F4CBE920}" dt="2021-04-06T12:23:13.360" v="1951" actId="478"/>
          <ac:spMkLst>
            <pc:docMk/>
            <pc:sldMk cId="0" sldId="264"/>
            <ac:spMk id="394" creationId="{79BD8F1F-40E7-4705-9340-BAD4E21C5369}"/>
          </ac:spMkLst>
        </pc:spChg>
        <pc:spChg chg="add del mod">
          <ac:chgData name="Punit Dharmadhikari" userId="ee401bb8b8c2a74d" providerId="LiveId" clId="{6F58F84E-498F-4B8D-AECC-6B61F4CBE920}" dt="2021-04-06T12:23:09.891" v="1950" actId="478"/>
          <ac:spMkLst>
            <pc:docMk/>
            <pc:sldMk cId="0" sldId="264"/>
            <ac:spMk id="395" creationId="{2E25FEF3-053D-44D4-8193-F8A39EEA3B1F}"/>
          </ac:spMkLst>
        </pc:spChg>
        <pc:spChg chg="mod">
          <ac:chgData name="Punit Dharmadhikari" userId="ee401bb8b8c2a74d" providerId="LiveId" clId="{6F58F84E-498F-4B8D-AECC-6B61F4CBE920}" dt="2021-04-06T12:18:17.900" v="1882"/>
          <ac:spMkLst>
            <pc:docMk/>
            <pc:sldMk cId="0" sldId="264"/>
            <ac:spMk id="399" creationId="{89FE9941-3AE3-4D89-BF2F-50AA1B1666D9}"/>
          </ac:spMkLst>
        </pc:spChg>
        <pc:spChg chg="mod">
          <ac:chgData name="Punit Dharmadhikari" userId="ee401bb8b8c2a74d" providerId="LiveId" clId="{6F58F84E-498F-4B8D-AECC-6B61F4CBE920}" dt="2021-04-06T12:18:17.900" v="1882"/>
          <ac:spMkLst>
            <pc:docMk/>
            <pc:sldMk cId="0" sldId="264"/>
            <ac:spMk id="400" creationId="{88CC337E-9F41-4D5D-AD3A-48CA817E06E4}"/>
          </ac:spMkLst>
        </pc:spChg>
        <pc:spChg chg="mod">
          <ac:chgData name="Punit Dharmadhikari" userId="ee401bb8b8c2a74d" providerId="LiveId" clId="{6F58F84E-498F-4B8D-AECC-6B61F4CBE920}" dt="2021-04-06T12:18:17.900" v="1882"/>
          <ac:spMkLst>
            <pc:docMk/>
            <pc:sldMk cId="0" sldId="264"/>
            <ac:spMk id="401" creationId="{C9EBA1D6-B7CC-4DBE-8D01-5BEC68102104}"/>
          </ac:spMkLst>
        </pc:spChg>
        <pc:spChg chg="mod">
          <ac:chgData name="Punit Dharmadhikari" userId="ee401bb8b8c2a74d" providerId="LiveId" clId="{6F58F84E-498F-4B8D-AECC-6B61F4CBE920}" dt="2021-04-06T12:18:17.900" v="1882"/>
          <ac:spMkLst>
            <pc:docMk/>
            <pc:sldMk cId="0" sldId="264"/>
            <ac:spMk id="402" creationId="{51E6FBFD-7916-4E72-A11E-B87C6E47BD9F}"/>
          </ac:spMkLst>
        </pc:spChg>
        <pc:spChg chg="mod">
          <ac:chgData name="Punit Dharmadhikari" userId="ee401bb8b8c2a74d" providerId="LiveId" clId="{6F58F84E-498F-4B8D-AECC-6B61F4CBE920}" dt="2021-04-06T12:18:17.900" v="1882"/>
          <ac:spMkLst>
            <pc:docMk/>
            <pc:sldMk cId="0" sldId="264"/>
            <ac:spMk id="403" creationId="{45714BA3-D056-4E66-B2F0-AADF2DAC5E79}"/>
          </ac:spMkLst>
        </pc:spChg>
        <pc:spChg chg="mod">
          <ac:chgData name="Punit Dharmadhikari" userId="ee401bb8b8c2a74d" providerId="LiveId" clId="{6F58F84E-498F-4B8D-AECC-6B61F4CBE920}" dt="2021-04-06T12:18:17.900" v="1882"/>
          <ac:spMkLst>
            <pc:docMk/>
            <pc:sldMk cId="0" sldId="264"/>
            <ac:spMk id="404" creationId="{98C24C83-B3D3-479C-9190-1800E545DE75}"/>
          </ac:spMkLst>
        </pc:spChg>
        <pc:spChg chg="mod">
          <ac:chgData name="Punit Dharmadhikari" userId="ee401bb8b8c2a74d" providerId="LiveId" clId="{6F58F84E-498F-4B8D-AECC-6B61F4CBE920}" dt="2021-04-06T11:50:44.102" v="1425" actId="404"/>
          <ac:spMkLst>
            <pc:docMk/>
            <pc:sldMk cId="0" sldId="264"/>
            <ac:spMk id="406" creationId="{00000000-0000-0000-0000-000000000000}"/>
          </ac:spMkLst>
        </pc:spChg>
        <pc:spChg chg="mod">
          <ac:chgData name="Punit Dharmadhikari" userId="ee401bb8b8c2a74d" providerId="LiveId" clId="{6F58F84E-498F-4B8D-AECC-6B61F4CBE920}" dt="2021-04-06T11:43:14.084" v="1282" actId="692"/>
          <ac:spMkLst>
            <pc:docMk/>
            <pc:sldMk cId="0" sldId="264"/>
            <ac:spMk id="408" creationId="{00000000-0000-0000-0000-000000000000}"/>
          </ac:spMkLst>
        </pc:spChg>
        <pc:spChg chg="mod">
          <ac:chgData name="Punit Dharmadhikari" userId="ee401bb8b8c2a74d" providerId="LiveId" clId="{6F58F84E-498F-4B8D-AECC-6B61F4CBE920}" dt="2021-04-06T11:43:14.084" v="1282" actId="692"/>
          <ac:spMkLst>
            <pc:docMk/>
            <pc:sldMk cId="0" sldId="264"/>
            <ac:spMk id="409" creationId="{00000000-0000-0000-0000-000000000000}"/>
          </ac:spMkLst>
        </pc:spChg>
        <pc:spChg chg="mod">
          <ac:chgData name="Punit Dharmadhikari" userId="ee401bb8b8c2a74d" providerId="LiveId" clId="{6F58F84E-498F-4B8D-AECC-6B61F4CBE920}" dt="2021-04-06T11:43:14.084" v="1282" actId="692"/>
          <ac:spMkLst>
            <pc:docMk/>
            <pc:sldMk cId="0" sldId="264"/>
            <ac:spMk id="410" creationId="{00000000-0000-0000-0000-000000000000}"/>
          </ac:spMkLst>
        </pc:spChg>
        <pc:spChg chg="mod">
          <ac:chgData name="Punit Dharmadhikari" userId="ee401bb8b8c2a74d" providerId="LiveId" clId="{6F58F84E-498F-4B8D-AECC-6B61F4CBE920}" dt="2021-04-06T11:43:14.084" v="1282" actId="692"/>
          <ac:spMkLst>
            <pc:docMk/>
            <pc:sldMk cId="0" sldId="264"/>
            <ac:spMk id="411" creationId="{00000000-0000-0000-0000-000000000000}"/>
          </ac:spMkLst>
        </pc:spChg>
        <pc:spChg chg="mod">
          <ac:chgData name="Punit Dharmadhikari" userId="ee401bb8b8c2a74d" providerId="LiveId" clId="{6F58F84E-498F-4B8D-AECC-6B61F4CBE920}" dt="2021-04-06T11:43:14.084" v="1282" actId="692"/>
          <ac:spMkLst>
            <pc:docMk/>
            <pc:sldMk cId="0" sldId="264"/>
            <ac:spMk id="412" creationId="{00000000-0000-0000-0000-000000000000}"/>
          </ac:spMkLst>
        </pc:spChg>
        <pc:spChg chg="mod">
          <ac:chgData name="Punit Dharmadhikari" userId="ee401bb8b8c2a74d" providerId="LiveId" clId="{6F58F84E-498F-4B8D-AECC-6B61F4CBE920}" dt="2021-04-06T11:43:14.084" v="1282" actId="692"/>
          <ac:spMkLst>
            <pc:docMk/>
            <pc:sldMk cId="0" sldId="264"/>
            <ac:spMk id="413" creationId="{00000000-0000-0000-0000-000000000000}"/>
          </ac:spMkLst>
        </pc:spChg>
        <pc:spChg chg="mod">
          <ac:chgData name="Punit Dharmadhikari" userId="ee401bb8b8c2a74d" providerId="LiveId" clId="{6F58F84E-498F-4B8D-AECC-6B61F4CBE920}" dt="2021-04-06T11:43:14.084" v="1282" actId="692"/>
          <ac:spMkLst>
            <pc:docMk/>
            <pc:sldMk cId="0" sldId="264"/>
            <ac:spMk id="414" creationId="{00000000-0000-0000-0000-000000000000}"/>
          </ac:spMkLst>
        </pc:spChg>
        <pc:spChg chg="mod">
          <ac:chgData name="Punit Dharmadhikari" userId="ee401bb8b8c2a74d" providerId="LiveId" clId="{6F58F84E-498F-4B8D-AECC-6B61F4CBE920}" dt="2021-04-06T11:43:14.084" v="1282" actId="692"/>
          <ac:spMkLst>
            <pc:docMk/>
            <pc:sldMk cId="0" sldId="264"/>
            <ac:spMk id="415" creationId="{00000000-0000-0000-0000-000000000000}"/>
          </ac:spMkLst>
        </pc:spChg>
        <pc:spChg chg="mod">
          <ac:chgData name="Punit Dharmadhikari" userId="ee401bb8b8c2a74d" providerId="LiveId" clId="{6F58F84E-498F-4B8D-AECC-6B61F4CBE920}" dt="2021-04-06T11:43:14.084" v="1282" actId="692"/>
          <ac:spMkLst>
            <pc:docMk/>
            <pc:sldMk cId="0" sldId="264"/>
            <ac:spMk id="416" creationId="{00000000-0000-0000-0000-000000000000}"/>
          </ac:spMkLst>
        </pc:spChg>
        <pc:spChg chg="mod">
          <ac:chgData name="Punit Dharmadhikari" userId="ee401bb8b8c2a74d" providerId="LiveId" clId="{6F58F84E-498F-4B8D-AECC-6B61F4CBE920}" dt="2021-04-06T11:43:14.084" v="1282" actId="692"/>
          <ac:spMkLst>
            <pc:docMk/>
            <pc:sldMk cId="0" sldId="264"/>
            <ac:spMk id="417" creationId="{00000000-0000-0000-0000-000000000000}"/>
          </ac:spMkLst>
        </pc:spChg>
        <pc:spChg chg="mod">
          <ac:chgData name="Punit Dharmadhikari" userId="ee401bb8b8c2a74d" providerId="LiveId" clId="{6F58F84E-498F-4B8D-AECC-6B61F4CBE920}" dt="2021-04-06T11:43:14.084" v="1282" actId="692"/>
          <ac:spMkLst>
            <pc:docMk/>
            <pc:sldMk cId="0" sldId="264"/>
            <ac:spMk id="418" creationId="{00000000-0000-0000-0000-000000000000}"/>
          </ac:spMkLst>
        </pc:spChg>
        <pc:spChg chg="mod">
          <ac:chgData name="Punit Dharmadhikari" userId="ee401bb8b8c2a74d" providerId="LiveId" clId="{6F58F84E-498F-4B8D-AECC-6B61F4CBE920}" dt="2021-04-06T11:43:14.084" v="1282" actId="692"/>
          <ac:spMkLst>
            <pc:docMk/>
            <pc:sldMk cId="0" sldId="264"/>
            <ac:spMk id="419" creationId="{00000000-0000-0000-0000-000000000000}"/>
          </ac:spMkLst>
        </pc:spChg>
        <pc:spChg chg="mod">
          <ac:chgData name="Punit Dharmadhikari" userId="ee401bb8b8c2a74d" providerId="LiveId" clId="{6F58F84E-498F-4B8D-AECC-6B61F4CBE920}" dt="2021-04-06T11:43:14.084" v="1282" actId="692"/>
          <ac:spMkLst>
            <pc:docMk/>
            <pc:sldMk cId="0" sldId="264"/>
            <ac:spMk id="420" creationId="{00000000-0000-0000-0000-000000000000}"/>
          </ac:spMkLst>
        </pc:spChg>
        <pc:spChg chg="mod">
          <ac:chgData name="Punit Dharmadhikari" userId="ee401bb8b8c2a74d" providerId="LiveId" clId="{6F58F84E-498F-4B8D-AECC-6B61F4CBE920}" dt="2021-04-06T11:43:14.084" v="1282" actId="692"/>
          <ac:spMkLst>
            <pc:docMk/>
            <pc:sldMk cId="0" sldId="264"/>
            <ac:spMk id="421" creationId="{00000000-0000-0000-0000-000000000000}"/>
          </ac:spMkLst>
        </pc:spChg>
        <pc:spChg chg="mod">
          <ac:chgData name="Punit Dharmadhikari" userId="ee401bb8b8c2a74d" providerId="LiveId" clId="{6F58F84E-498F-4B8D-AECC-6B61F4CBE920}" dt="2021-04-06T11:43:14.084" v="1282" actId="692"/>
          <ac:spMkLst>
            <pc:docMk/>
            <pc:sldMk cId="0" sldId="264"/>
            <ac:spMk id="422" creationId="{00000000-0000-0000-0000-000000000000}"/>
          </ac:spMkLst>
        </pc:spChg>
        <pc:spChg chg="mod">
          <ac:chgData name="Punit Dharmadhikari" userId="ee401bb8b8c2a74d" providerId="LiveId" clId="{6F58F84E-498F-4B8D-AECC-6B61F4CBE920}" dt="2021-04-06T11:43:14.084" v="1282" actId="692"/>
          <ac:spMkLst>
            <pc:docMk/>
            <pc:sldMk cId="0" sldId="264"/>
            <ac:spMk id="423" creationId="{00000000-0000-0000-0000-000000000000}"/>
          </ac:spMkLst>
        </pc:spChg>
        <pc:spChg chg="mod">
          <ac:chgData name="Punit Dharmadhikari" userId="ee401bb8b8c2a74d" providerId="LiveId" clId="{6F58F84E-498F-4B8D-AECC-6B61F4CBE920}" dt="2021-04-06T11:43:14.084" v="1282" actId="692"/>
          <ac:spMkLst>
            <pc:docMk/>
            <pc:sldMk cId="0" sldId="264"/>
            <ac:spMk id="424" creationId="{00000000-0000-0000-0000-000000000000}"/>
          </ac:spMkLst>
        </pc:spChg>
        <pc:spChg chg="mod">
          <ac:chgData name="Punit Dharmadhikari" userId="ee401bb8b8c2a74d" providerId="LiveId" clId="{6F58F84E-498F-4B8D-AECC-6B61F4CBE920}" dt="2021-04-06T11:43:14.084" v="1282" actId="692"/>
          <ac:spMkLst>
            <pc:docMk/>
            <pc:sldMk cId="0" sldId="264"/>
            <ac:spMk id="425" creationId="{00000000-0000-0000-0000-000000000000}"/>
          </ac:spMkLst>
        </pc:spChg>
        <pc:spChg chg="mod">
          <ac:chgData name="Punit Dharmadhikari" userId="ee401bb8b8c2a74d" providerId="LiveId" clId="{6F58F84E-498F-4B8D-AECC-6B61F4CBE920}" dt="2021-04-06T11:43:14.084" v="1282" actId="692"/>
          <ac:spMkLst>
            <pc:docMk/>
            <pc:sldMk cId="0" sldId="264"/>
            <ac:spMk id="426" creationId="{00000000-0000-0000-0000-000000000000}"/>
          </ac:spMkLst>
        </pc:spChg>
        <pc:spChg chg="mod">
          <ac:chgData name="Punit Dharmadhikari" userId="ee401bb8b8c2a74d" providerId="LiveId" clId="{6F58F84E-498F-4B8D-AECC-6B61F4CBE920}" dt="2021-04-06T11:43:14.084" v="1282" actId="692"/>
          <ac:spMkLst>
            <pc:docMk/>
            <pc:sldMk cId="0" sldId="264"/>
            <ac:spMk id="427" creationId="{00000000-0000-0000-0000-000000000000}"/>
          </ac:spMkLst>
        </pc:spChg>
        <pc:spChg chg="mod">
          <ac:chgData name="Punit Dharmadhikari" userId="ee401bb8b8c2a74d" providerId="LiveId" clId="{6F58F84E-498F-4B8D-AECC-6B61F4CBE920}" dt="2021-04-06T11:43:14.084" v="1282" actId="692"/>
          <ac:spMkLst>
            <pc:docMk/>
            <pc:sldMk cId="0" sldId="264"/>
            <ac:spMk id="428" creationId="{00000000-0000-0000-0000-000000000000}"/>
          </ac:spMkLst>
        </pc:spChg>
        <pc:spChg chg="mod">
          <ac:chgData name="Punit Dharmadhikari" userId="ee401bb8b8c2a74d" providerId="LiveId" clId="{6F58F84E-498F-4B8D-AECC-6B61F4CBE920}" dt="2021-04-06T11:43:14.084" v="1282" actId="692"/>
          <ac:spMkLst>
            <pc:docMk/>
            <pc:sldMk cId="0" sldId="264"/>
            <ac:spMk id="429" creationId="{00000000-0000-0000-0000-000000000000}"/>
          </ac:spMkLst>
        </pc:spChg>
        <pc:spChg chg="mod">
          <ac:chgData name="Punit Dharmadhikari" userId="ee401bb8b8c2a74d" providerId="LiveId" clId="{6F58F84E-498F-4B8D-AECC-6B61F4CBE920}" dt="2021-04-06T11:43:14.084" v="1282" actId="692"/>
          <ac:spMkLst>
            <pc:docMk/>
            <pc:sldMk cId="0" sldId="264"/>
            <ac:spMk id="430" creationId="{00000000-0000-0000-0000-000000000000}"/>
          </ac:spMkLst>
        </pc:spChg>
        <pc:spChg chg="mod">
          <ac:chgData name="Punit Dharmadhikari" userId="ee401bb8b8c2a74d" providerId="LiveId" clId="{6F58F84E-498F-4B8D-AECC-6B61F4CBE920}" dt="2021-04-06T11:43:14.084" v="1282" actId="692"/>
          <ac:spMkLst>
            <pc:docMk/>
            <pc:sldMk cId="0" sldId="264"/>
            <ac:spMk id="431" creationId="{00000000-0000-0000-0000-000000000000}"/>
          </ac:spMkLst>
        </pc:spChg>
        <pc:spChg chg="mod">
          <ac:chgData name="Punit Dharmadhikari" userId="ee401bb8b8c2a74d" providerId="LiveId" clId="{6F58F84E-498F-4B8D-AECC-6B61F4CBE920}" dt="2021-04-06T11:43:14.084" v="1282" actId="692"/>
          <ac:spMkLst>
            <pc:docMk/>
            <pc:sldMk cId="0" sldId="264"/>
            <ac:spMk id="432" creationId="{00000000-0000-0000-0000-000000000000}"/>
          </ac:spMkLst>
        </pc:spChg>
        <pc:spChg chg="mod">
          <ac:chgData name="Punit Dharmadhikari" userId="ee401bb8b8c2a74d" providerId="LiveId" clId="{6F58F84E-498F-4B8D-AECC-6B61F4CBE920}" dt="2021-04-06T11:43:14.084" v="1282" actId="692"/>
          <ac:spMkLst>
            <pc:docMk/>
            <pc:sldMk cId="0" sldId="264"/>
            <ac:spMk id="433" creationId="{00000000-0000-0000-0000-000000000000}"/>
          </ac:spMkLst>
        </pc:spChg>
        <pc:spChg chg="mod">
          <ac:chgData name="Punit Dharmadhikari" userId="ee401bb8b8c2a74d" providerId="LiveId" clId="{6F58F84E-498F-4B8D-AECC-6B61F4CBE920}" dt="2021-04-06T11:43:14.084" v="1282" actId="692"/>
          <ac:spMkLst>
            <pc:docMk/>
            <pc:sldMk cId="0" sldId="264"/>
            <ac:spMk id="434" creationId="{00000000-0000-0000-0000-000000000000}"/>
          </ac:spMkLst>
        </pc:spChg>
        <pc:spChg chg="mod">
          <ac:chgData name="Punit Dharmadhikari" userId="ee401bb8b8c2a74d" providerId="LiveId" clId="{6F58F84E-498F-4B8D-AECC-6B61F4CBE920}" dt="2021-04-06T11:43:14.084" v="1282" actId="692"/>
          <ac:spMkLst>
            <pc:docMk/>
            <pc:sldMk cId="0" sldId="264"/>
            <ac:spMk id="435" creationId="{00000000-0000-0000-0000-000000000000}"/>
          </ac:spMkLst>
        </pc:spChg>
        <pc:spChg chg="mod">
          <ac:chgData name="Punit Dharmadhikari" userId="ee401bb8b8c2a74d" providerId="LiveId" clId="{6F58F84E-498F-4B8D-AECC-6B61F4CBE920}" dt="2021-04-06T11:43:14.084" v="1282" actId="692"/>
          <ac:spMkLst>
            <pc:docMk/>
            <pc:sldMk cId="0" sldId="264"/>
            <ac:spMk id="436" creationId="{00000000-0000-0000-0000-000000000000}"/>
          </ac:spMkLst>
        </pc:spChg>
        <pc:spChg chg="mod">
          <ac:chgData name="Punit Dharmadhikari" userId="ee401bb8b8c2a74d" providerId="LiveId" clId="{6F58F84E-498F-4B8D-AECC-6B61F4CBE920}" dt="2021-04-06T11:43:14.084" v="1282" actId="692"/>
          <ac:spMkLst>
            <pc:docMk/>
            <pc:sldMk cId="0" sldId="264"/>
            <ac:spMk id="437" creationId="{00000000-0000-0000-0000-000000000000}"/>
          </ac:spMkLst>
        </pc:spChg>
        <pc:spChg chg="mod">
          <ac:chgData name="Punit Dharmadhikari" userId="ee401bb8b8c2a74d" providerId="LiveId" clId="{6F58F84E-498F-4B8D-AECC-6B61F4CBE920}" dt="2021-04-06T11:43:14.084" v="1282" actId="692"/>
          <ac:spMkLst>
            <pc:docMk/>
            <pc:sldMk cId="0" sldId="264"/>
            <ac:spMk id="438" creationId="{00000000-0000-0000-0000-000000000000}"/>
          </ac:spMkLst>
        </pc:spChg>
        <pc:spChg chg="mod">
          <ac:chgData name="Punit Dharmadhikari" userId="ee401bb8b8c2a74d" providerId="LiveId" clId="{6F58F84E-498F-4B8D-AECC-6B61F4CBE920}" dt="2021-04-06T11:43:14.084" v="1282" actId="692"/>
          <ac:spMkLst>
            <pc:docMk/>
            <pc:sldMk cId="0" sldId="264"/>
            <ac:spMk id="439" creationId="{00000000-0000-0000-0000-000000000000}"/>
          </ac:spMkLst>
        </pc:spChg>
        <pc:spChg chg="mod">
          <ac:chgData name="Punit Dharmadhikari" userId="ee401bb8b8c2a74d" providerId="LiveId" clId="{6F58F84E-498F-4B8D-AECC-6B61F4CBE920}" dt="2021-04-06T11:43:14.084" v="1282" actId="692"/>
          <ac:spMkLst>
            <pc:docMk/>
            <pc:sldMk cId="0" sldId="264"/>
            <ac:spMk id="440" creationId="{00000000-0000-0000-0000-000000000000}"/>
          </ac:spMkLst>
        </pc:spChg>
        <pc:spChg chg="mod">
          <ac:chgData name="Punit Dharmadhikari" userId="ee401bb8b8c2a74d" providerId="LiveId" clId="{6F58F84E-498F-4B8D-AECC-6B61F4CBE920}" dt="2021-04-06T11:43:14.084" v="1282" actId="692"/>
          <ac:spMkLst>
            <pc:docMk/>
            <pc:sldMk cId="0" sldId="264"/>
            <ac:spMk id="441" creationId="{00000000-0000-0000-0000-000000000000}"/>
          </ac:spMkLst>
        </pc:spChg>
        <pc:spChg chg="mod">
          <ac:chgData name="Punit Dharmadhikari" userId="ee401bb8b8c2a74d" providerId="LiveId" clId="{6F58F84E-498F-4B8D-AECC-6B61F4CBE920}" dt="2021-04-06T11:43:14.084" v="1282" actId="692"/>
          <ac:spMkLst>
            <pc:docMk/>
            <pc:sldMk cId="0" sldId="264"/>
            <ac:spMk id="442" creationId="{00000000-0000-0000-0000-000000000000}"/>
          </ac:spMkLst>
        </pc:spChg>
        <pc:spChg chg="mod">
          <ac:chgData name="Punit Dharmadhikari" userId="ee401bb8b8c2a74d" providerId="LiveId" clId="{6F58F84E-498F-4B8D-AECC-6B61F4CBE920}" dt="2021-04-06T11:43:14.084" v="1282" actId="692"/>
          <ac:spMkLst>
            <pc:docMk/>
            <pc:sldMk cId="0" sldId="264"/>
            <ac:spMk id="443" creationId="{00000000-0000-0000-0000-000000000000}"/>
          </ac:spMkLst>
        </pc:spChg>
        <pc:spChg chg="mod">
          <ac:chgData name="Punit Dharmadhikari" userId="ee401bb8b8c2a74d" providerId="LiveId" clId="{6F58F84E-498F-4B8D-AECC-6B61F4CBE920}" dt="2021-04-06T11:43:14.084" v="1282" actId="692"/>
          <ac:spMkLst>
            <pc:docMk/>
            <pc:sldMk cId="0" sldId="264"/>
            <ac:spMk id="444" creationId="{00000000-0000-0000-0000-000000000000}"/>
          </ac:spMkLst>
        </pc:spChg>
        <pc:spChg chg="mod">
          <ac:chgData name="Punit Dharmadhikari" userId="ee401bb8b8c2a74d" providerId="LiveId" clId="{6F58F84E-498F-4B8D-AECC-6B61F4CBE920}" dt="2021-04-06T11:43:14.084" v="1282" actId="692"/>
          <ac:spMkLst>
            <pc:docMk/>
            <pc:sldMk cId="0" sldId="264"/>
            <ac:spMk id="445" creationId="{00000000-0000-0000-0000-000000000000}"/>
          </ac:spMkLst>
        </pc:spChg>
        <pc:spChg chg="mod">
          <ac:chgData name="Punit Dharmadhikari" userId="ee401bb8b8c2a74d" providerId="LiveId" clId="{6F58F84E-498F-4B8D-AECC-6B61F4CBE920}" dt="2021-04-06T11:43:14.084" v="1282" actId="692"/>
          <ac:spMkLst>
            <pc:docMk/>
            <pc:sldMk cId="0" sldId="264"/>
            <ac:spMk id="446" creationId="{00000000-0000-0000-0000-000000000000}"/>
          </ac:spMkLst>
        </pc:spChg>
        <pc:spChg chg="mod">
          <ac:chgData name="Punit Dharmadhikari" userId="ee401bb8b8c2a74d" providerId="LiveId" clId="{6F58F84E-498F-4B8D-AECC-6B61F4CBE920}" dt="2021-04-06T11:43:14.084" v="1282" actId="692"/>
          <ac:spMkLst>
            <pc:docMk/>
            <pc:sldMk cId="0" sldId="264"/>
            <ac:spMk id="447" creationId="{00000000-0000-0000-0000-000000000000}"/>
          </ac:spMkLst>
        </pc:spChg>
        <pc:spChg chg="mod">
          <ac:chgData name="Punit Dharmadhikari" userId="ee401bb8b8c2a74d" providerId="LiveId" clId="{6F58F84E-498F-4B8D-AECC-6B61F4CBE920}" dt="2021-04-06T11:43:14.084" v="1282" actId="692"/>
          <ac:spMkLst>
            <pc:docMk/>
            <pc:sldMk cId="0" sldId="264"/>
            <ac:spMk id="448" creationId="{00000000-0000-0000-0000-000000000000}"/>
          </ac:spMkLst>
        </pc:spChg>
        <pc:spChg chg="mod">
          <ac:chgData name="Punit Dharmadhikari" userId="ee401bb8b8c2a74d" providerId="LiveId" clId="{6F58F84E-498F-4B8D-AECC-6B61F4CBE920}" dt="2021-04-06T11:43:14.084" v="1282" actId="692"/>
          <ac:spMkLst>
            <pc:docMk/>
            <pc:sldMk cId="0" sldId="264"/>
            <ac:spMk id="449" creationId="{00000000-0000-0000-0000-000000000000}"/>
          </ac:spMkLst>
        </pc:spChg>
        <pc:spChg chg="mod">
          <ac:chgData name="Punit Dharmadhikari" userId="ee401bb8b8c2a74d" providerId="LiveId" clId="{6F58F84E-498F-4B8D-AECC-6B61F4CBE920}" dt="2021-04-06T11:43:14.084" v="1282" actId="692"/>
          <ac:spMkLst>
            <pc:docMk/>
            <pc:sldMk cId="0" sldId="264"/>
            <ac:spMk id="450" creationId="{00000000-0000-0000-0000-000000000000}"/>
          </ac:spMkLst>
        </pc:spChg>
        <pc:spChg chg="mod">
          <ac:chgData name="Punit Dharmadhikari" userId="ee401bb8b8c2a74d" providerId="LiveId" clId="{6F58F84E-498F-4B8D-AECC-6B61F4CBE920}" dt="2021-04-06T11:43:14.084" v="1282" actId="692"/>
          <ac:spMkLst>
            <pc:docMk/>
            <pc:sldMk cId="0" sldId="264"/>
            <ac:spMk id="451" creationId="{00000000-0000-0000-0000-000000000000}"/>
          </ac:spMkLst>
        </pc:spChg>
        <pc:spChg chg="mod">
          <ac:chgData name="Punit Dharmadhikari" userId="ee401bb8b8c2a74d" providerId="LiveId" clId="{6F58F84E-498F-4B8D-AECC-6B61F4CBE920}" dt="2021-04-06T11:43:14.084" v="1282" actId="692"/>
          <ac:spMkLst>
            <pc:docMk/>
            <pc:sldMk cId="0" sldId="264"/>
            <ac:spMk id="452" creationId="{00000000-0000-0000-0000-000000000000}"/>
          </ac:spMkLst>
        </pc:spChg>
        <pc:spChg chg="mod">
          <ac:chgData name="Punit Dharmadhikari" userId="ee401bb8b8c2a74d" providerId="LiveId" clId="{6F58F84E-498F-4B8D-AECC-6B61F4CBE920}" dt="2021-04-06T11:43:14.084" v="1282" actId="692"/>
          <ac:spMkLst>
            <pc:docMk/>
            <pc:sldMk cId="0" sldId="264"/>
            <ac:spMk id="453" creationId="{00000000-0000-0000-0000-000000000000}"/>
          </ac:spMkLst>
        </pc:spChg>
        <pc:spChg chg="mod">
          <ac:chgData name="Punit Dharmadhikari" userId="ee401bb8b8c2a74d" providerId="LiveId" clId="{6F58F84E-498F-4B8D-AECC-6B61F4CBE920}" dt="2021-04-06T11:43:14.084" v="1282" actId="692"/>
          <ac:spMkLst>
            <pc:docMk/>
            <pc:sldMk cId="0" sldId="264"/>
            <ac:spMk id="454" creationId="{00000000-0000-0000-0000-000000000000}"/>
          </ac:spMkLst>
        </pc:spChg>
        <pc:spChg chg="mod">
          <ac:chgData name="Punit Dharmadhikari" userId="ee401bb8b8c2a74d" providerId="LiveId" clId="{6F58F84E-498F-4B8D-AECC-6B61F4CBE920}" dt="2021-04-06T11:43:14.084" v="1282" actId="692"/>
          <ac:spMkLst>
            <pc:docMk/>
            <pc:sldMk cId="0" sldId="264"/>
            <ac:spMk id="455" creationId="{00000000-0000-0000-0000-000000000000}"/>
          </ac:spMkLst>
        </pc:spChg>
        <pc:spChg chg="mod">
          <ac:chgData name="Punit Dharmadhikari" userId="ee401bb8b8c2a74d" providerId="LiveId" clId="{6F58F84E-498F-4B8D-AECC-6B61F4CBE920}" dt="2021-04-06T11:43:14.084" v="1282" actId="692"/>
          <ac:spMkLst>
            <pc:docMk/>
            <pc:sldMk cId="0" sldId="264"/>
            <ac:spMk id="456" creationId="{00000000-0000-0000-0000-000000000000}"/>
          </ac:spMkLst>
        </pc:spChg>
        <pc:spChg chg="mod">
          <ac:chgData name="Punit Dharmadhikari" userId="ee401bb8b8c2a74d" providerId="LiveId" clId="{6F58F84E-498F-4B8D-AECC-6B61F4CBE920}" dt="2021-04-06T11:43:14.084" v="1282" actId="692"/>
          <ac:spMkLst>
            <pc:docMk/>
            <pc:sldMk cId="0" sldId="264"/>
            <ac:spMk id="457" creationId="{00000000-0000-0000-0000-000000000000}"/>
          </ac:spMkLst>
        </pc:spChg>
        <pc:spChg chg="mod">
          <ac:chgData name="Punit Dharmadhikari" userId="ee401bb8b8c2a74d" providerId="LiveId" clId="{6F58F84E-498F-4B8D-AECC-6B61F4CBE920}" dt="2021-04-06T11:43:14.084" v="1282" actId="692"/>
          <ac:spMkLst>
            <pc:docMk/>
            <pc:sldMk cId="0" sldId="264"/>
            <ac:spMk id="458" creationId="{00000000-0000-0000-0000-000000000000}"/>
          </ac:spMkLst>
        </pc:spChg>
        <pc:spChg chg="mod">
          <ac:chgData name="Punit Dharmadhikari" userId="ee401bb8b8c2a74d" providerId="LiveId" clId="{6F58F84E-498F-4B8D-AECC-6B61F4CBE920}" dt="2021-04-06T11:43:14.084" v="1282" actId="692"/>
          <ac:spMkLst>
            <pc:docMk/>
            <pc:sldMk cId="0" sldId="264"/>
            <ac:spMk id="459" creationId="{00000000-0000-0000-0000-000000000000}"/>
          </ac:spMkLst>
        </pc:spChg>
        <pc:spChg chg="mod">
          <ac:chgData name="Punit Dharmadhikari" userId="ee401bb8b8c2a74d" providerId="LiveId" clId="{6F58F84E-498F-4B8D-AECC-6B61F4CBE920}" dt="2021-04-06T11:43:14.084" v="1282" actId="692"/>
          <ac:spMkLst>
            <pc:docMk/>
            <pc:sldMk cId="0" sldId="264"/>
            <ac:spMk id="460" creationId="{00000000-0000-0000-0000-000000000000}"/>
          </ac:spMkLst>
        </pc:spChg>
        <pc:spChg chg="mod">
          <ac:chgData name="Punit Dharmadhikari" userId="ee401bb8b8c2a74d" providerId="LiveId" clId="{6F58F84E-498F-4B8D-AECC-6B61F4CBE920}" dt="2021-04-06T11:43:14.084" v="1282" actId="692"/>
          <ac:spMkLst>
            <pc:docMk/>
            <pc:sldMk cId="0" sldId="264"/>
            <ac:spMk id="461" creationId="{00000000-0000-0000-0000-000000000000}"/>
          </ac:spMkLst>
        </pc:spChg>
        <pc:spChg chg="mod">
          <ac:chgData name="Punit Dharmadhikari" userId="ee401bb8b8c2a74d" providerId="LiveId" clId="{6F58F84E-498F-4B8D-AECC-6B61F4CBE920}" dt="2021-04-06T11:43:14.084" v="1282" actId="692"/>
          <ac:spMkLst>
            <pc:docMk/>
            <pc:sldMk cId="0" sldId="264"/>
            <ac:spMk id="462" creationId="{00000000-0000-0000-0000-000000000000}"/>
          </ac:spMkLst>
        </pc:spChg>
        <pc:spChg chg="mod">
          <ac:chgData name="Punit Dharmadhikari" userId="ee401bb8b8c2a74d" providerId="LiveId" clId="{6F58F84E-498F-4B8D-AECC-6B61F4CBE920}" dt="2021-04-06T11:43:14.084" v="1282" actId="692"/>
          <ac:spMkLst>
            <pc:docMk/>
            <pc:sldMk cId="0" sldId="264"/>
            <ac:spMk id="463" creationId="{00000000-0000-0000-0000-000000000000}"/>
          </ac:spMkLst>
        </pc:spChg>
        <pc:spChg chg="mod">
          <ac:chgData name="Punit Dharmadhikari" userId="ee401bb8b8c2a74d" providerId="LiveId" clId="{6F58F84E-498F-4B8D-AECC-6B61F4CBE920}" dt="2021-04-06T11:43:14.084" v="1282" actId="692"/>
          <ac:spMkLst>
            <pc:docMk/>
            <pc:sldMk cId="0" sldId="264"/>
            <ac:spMk id="464" creationId="{00000000-0000-0000-0000-000000000000}"/>
          </ac:spMkLst>
        </pc:spChg>
        <pc:spChg chg="mod">
          <ac:chgData name="Punit Dharmadhikari" userId="ee401bb8b8c2a74d" providerId="LiveId" clId="{6F58F84E-498F-4B8D-AECC-6B61F4CBE920}" dt="2021-04-06T11:43:14.084" v="1282" actId="692"/>
          <ac:spMkLst>
            <pc:docMk/>
            <pc:sldMk cId="0" sldId="264"/>
            <ac:spMk id="465" creationId="{00000000-0000-0000-0000-000000000000}"/>
          </ac:spMkLst>
        </pc:spChg>
        <pc:spChg chg="mod">
          <ac:chgData name="Punit Dharmadhikari" userId="ee401bb8b8c2a74d" providerId="LiveId" clId="{6F58F84E-498F-4B8D-AECC-6B61F4CBE920}" dt="2021-04-06T11:43:14.084" v="1282" actId="692"/>
          <ac:spMkLst>
            <pc:docMk/>
            <pc:sldMk cId="0" sldId="264"/>
            <ac:spMk id="466" creationId="{00000000-0000-0000-0000-000000000000}"/>
          </ac:spMkLst>
        </pc:spChg>
        <pc:spChg chg="mod">
          <ac:chgData name="Punit Dharmadhikari" userId="ee401bb8b8c2a74d" providerId="LiveId" clId="{6F58F84E-498F-4B8D-AECC-6B61F4CBE920}" dt="2021-04-06T11:43:14.084" v="1282" actId="692"/>
          <ac:spMkLst>
            <pc:docMk/>
            <pc:sldMk cId="0" sldId="264"/>
            <ac:spMk id="467" creationId="{00000000-0000-0000-0000-000000000000}"/>
          </ac:spMkLst>
        </pc:spChg>
        <pc:spChg chg="mod">
          <ac:chgData name="Punit Dharmadhikari" userId="ee401bb8b8c2a74d" providerId="LiveId" clId="{6F58F84E-498F-4B8D-AECC-6B61F4CBE920}" dt="2021-04-06T11:43:14.084" v="1282" actId="692"/>
          <ac:spMkLst>
            <pc:docMk/>
            <pc:sldMk cId="0" sldId="264"/>
            <ac:spMk id="468" creationId="{00000000-0000-0000-0000-000000000000}"/>
          </ac:spMkLst>
        </pc:spChg>
        <pc:spChg chg="mod">
          <ac:chgData name="Punit Dharmadhikari" userId="ee401bb8b8c2a74d" providerId="LiveId" clId="{6F58F84E-498F-4B8D-AECC-6B61F4CBE920}" dt="2021-04-06T11:43:14.084" v="1282" actId="692"/>
          <ac:spMkLst>
            <pc:docMk/>
            <pc:sldMk cId="0" sldId="264"/>
            <ac:spMk id="469" creationId="{00000000-0000-0000-0000-000000000000}"/>
          </ac:spMkLst>
        </pc:spChg>
        <pc:spChg chg="mod">
          <ac:chgData name="Punit Dharmadhikari" userId="ee401bb8b8c2a74d" providerId="LiveId" clId="{6F58F84E-498F-4B8D-AECC-6B61F4CBE920}" dt="2021-04-06T11:43:14.084" v="1282" actId="692"/>
          <ac:spMkLst>
            <pc:docMk/>
            <pc:sldMk cId="0" sldId="264"/>
            <ac:spMk id="470" creationId="{00000000-0000-0000-0000-000000000000}"/>
          </ac:spMkLst>
        </pc:spChg>
        <pc:spChg chg="mod">
          <ac:chgData name="Punit Dharmadhikari" userId="ee401bb8b8c2a74d" providerId="LiveId" clId="{6F58F84E-498F-4B8D-AECC-6B61F4CBE920}" dt="2021-04-06T11:43:14.084" v="1282" actId="692"/>
          <ac:spMkLst>
            <pc:docMk/>
            <pc:sldMk cId="0" sldId="264"/>
            <ac:spMk id="471" creationId="{00000000-0000-0000-0000-000000000000}"/>
          </ac:spMkLst>
        </pc:spChg>
        <pc:spChg chg="mod">
          <ac:chgData name="Punit Dharmadhikari" userId="ee401bb8b8c2a74d" providerId="LiveId" clId="{6F58F84E-498F-4B8D-AECC-6B61F4CBE920}" dt="2021-04-06T11:43:14.084" v="1282" actId="692"/>
          <ac:spMkLst>
            <pc:docMk/>
            <pc:sldMk cId="0" sldId="264"/>
            <ac:spMk id="472" creationId="{00000000-0000-0000-0000-000000000000}"/>
          </ac:spMkLst>
        </pc:spChg>
        <pc:spChg chg="mod">
          <ac:chgData name="Punit Dharmadhikari" userId="ee401bb8b8c2a74d" providerId="LiveId" clId="{6F58F84E-498F-4B8D-AECC-6B61F4CBE920}" dt="2021-04-06T11:43:14.084" v="1282" actId="692"/>
          <ac:spMkLst>
            <pc:docMk/>
            <pc:sldMk cId="0" sldId="264"/>
            <ac:spMk id="473" creationId="{00000000-0000-0000-0000-000000000000}"/>
          </ac:spMkLst>
        </pc:spChg>
        <pc:spChg chg="mod">
          <ac:chgData name="Punit Dharmadhikari" userId="ee401bb8b8c2a74d" providerId="LiveId" clId="{6F58F84E-498F-4B8D-AECC-6B61F4CBE920}" dt="2021-04-06T11:43:14.084" v="1282" actId="692"/>
          <ac:spMkLst>
            <pc:docMk/>
            <pc:sldMk cId="0" sldId="264"/>
            <ac:spMk id="474" creationId="{00000000-0000-0000-0000-000000000000}"/>
          </ac:spMkLst>
        </pc:spChg>
        <pc:spChg chg="mod">
          <ac:chgData name="Punit Dharmadhikari" userId="ee401bb8b8c2a74d" providerId="LiveId" clId="{6F58F84E-498F-4B8D-AECC-6B61F4CBE920}" dt="2021-04-06T11:43:14.084" v="1282" actId="692"/>
          <ac:spMkLst>
            <pc:docMk/>
            <pc:sldMk cId="0" sldId="264"/>
            <ac:spMk id="475" creationId="{00000000-0000-0000-0000-000000000000}"/>
          </ac:spMkLst>
        </pc:spChg>
        <pc:spChg chg="mod">
          <ac:chgData name="Punit Dharmadhikari" userId="ee401bb8b8c2a74d" providerId="LiveId" clId="{6F58F84E-498F-4B8D-AECC-6B61F4CBE920}" dt="2021-04-06T11:43:14.084" v="1282" actId="692"/>
          <ac:spMkLst>
            <pc:docMk/>
            <pc:sldMk cId="0" sldId="264"/>
            <ac:spMk id="476" creationId="{00000000-0000-0000-0000-000000000000}"/>
          </ac:spMkLst>
        </pc:spChg>
        <pc:spChg chg="mod">
          <ac:chgData name="Punit Dharmadhikari" userId="ee401bb8b8c2a74d" providerId="LiveId" clId="{6F58F84E-498F-4B8D-AECC-6B61F4CBE920}" dt="2021-04-06T11:43:14.084" v="1282" actId="692"/>
          <ac:spMkLst>
            <pc:docMk/>
            <pc:sldMk cId="0" sldId="264"/>
            <ac:spMk id="477" creationId="{00000000-0000-0000-0000-000000000000}"/>
          </ac:spMkLst>
        </pc:spChg>
        <pc:spChg chg="mod">
          <ac:chgData name="Punit Dharmadhikari" userId="ee401bb8b8c2a74d" providerId="LiveId" clId="{6F58F84E-498F-4B8D-AECC-6B61F4CBE920}" dt="2021-04-06T11:43:14.084" v="1282" actId="692"/>
          <ac:spMkLst>
            <pc:docMk/>
            <pc:sldMk cId="0" sldId="264"/>
            <ac:spMk id="478" creationId="{00000000-0000-0000-0000-000000000000}"/>
          </ac:spMkLst>
        </pc:spChg>
        <pc:spChg chg="mod">
          <ac:chgData name="Punit Dharmadhikari" userId="ee401bb8b8c2a74d" providerId="LiveId" clId="{6F58F84E-498F-4B8D-AECC-6B61F4CBE920}" dt="2021-04-06T11:43:14.084" v="1282" actId="692"/>
          <ac:spMkLst>
            <pc:docMk/>
            <pc:sldMk cId="0" sldId="264"/>
            <ac:spMk id="479" creationId="{00000000-0000-0000-0000-000000000000}"/>
          </ac:spMkLst>
        </pc:spChg>
        <pc:spChg chg="mod">
          <ac:chgData name="Punit Dharmadhikari" userId="ee401bb8b8c2a74d" providerId="LiveId" clId="{6F58F84E-498F-4B8D-AECC-6B61F4CBE920}" dt="2021-04-06T11:43:14.084" v="1282" actId="692"/>
          <ac:spMkLst>
            <pc:docMk/>
            <pc:sldMk cId="0" sldId="264"/>
            <ac:spMk id="480" creationId="{00000000-0000-0000-0000-000000000000}"/>
          </ac:spMkLst>
        </pc:spChg>
        <pc:spChg chg="mod">
          <ac:chgData name="Punit Dharmadhikari" userId="ee401bb8b8c2a74d" providerId="LiveId" clId="{6F58F84E-498F-4B8D-AECC-6B61F4CBE920}" dt="2021-04-06T11:43:14.084" v="1282" actId="692"/>
          <ac:spMkLst>
            <pc:docMk/>
            <pc:sldMk cId="0" sldId="264"/>
            <ac:spMk id="481" creationId="{00000000-0000-0000-0000-000000000000}"/>
          </ac:spMkLst>
        </pc:spChg>
        <pc:spChg chg="mod">
          <ac:chgData name="Punit Dharmadhikari" userId="ee401bb8b8c2a74d" providerId="LiveId" clId="{6F58F84E-498F-4B8D-AECC-6B61F4CBE920}" dt="2021-04-06T11:43:14.084" v="1282" actId="692"/>
          <ac:spMkLst>
            <pc:docMk/>
            <pc:sldMk cId="0" sldId="264"/>
            <ac:spMk id="482" creationId="{00000000-0000-0000-0000-000000000000}"/>
          </ac:spMkLst>
        </pc:spChg>
        <pc:spChg chg="mod">
          <ac:chgData name="Punit Dharmadhikari" userId="ee401bb8b8c2a74d" providerId="LiveId" clId="{6F58F84E-498F-4B8D-AECC-6B61F4CBE920}" dt="2021-04-06T11:43:14.084" v="1282" actId="692"/>
          <ac:spMkLst>
            <pc:docMk/>
            <pc:sldMk cId="0" sldId="264"/>
            <ac:spMk id="483" creationId="{00000000-0000-0000-0000-000000000000}"/>
          </ac:spMkLst>
        </pc:spChg>
        <pc:spChg chg="mod">
          <ac:chgData name="Punit Dharmadhikari" userId="ee401bb8b8c2a74d" providerId="LiveId" clId="{6F58F84E-498F-4B8D-AECC-6B61F4CBE920}" dt="2021-04-06T11:43:14.084" v="1282" actId="692"/>
          <ac:spMkLst>
            <pc:docMk/>
            <pc:sldMk cId="0" sldId="264"/>
            <ac:spMk id="484" creationId="{00000000-0000-0000-0000-000000000000}"/>
          </ac:spMkLst>
        </pc:spChg>
        <pc:spChg chg="mod">
          <ac:chgData name="Punit Dharmadhikari" userId="ee401bb8b8c2a74d" providerId="LiveId" clId="{6F58F84E-498F-4B8D-AECC-6B61F4CBE920}" dt="2021-04-06T11:43:14.084" v="1282" actId="692"/>
          <ac:spMkLst>
            <pc:docMk/>
            <pc:sldMk cId="0" sldId="264"/>
            <ac:spMk id="485" creationId="{00000000-0000-0000-0000-000000000000}"/>
          </ac:spMkLst>
        </pc:spChg>
        <pc:spChg chg="mod">
          <ac:chgData name="Punit Dharmadhikari" userId="ee401bb8b8c2a74d" providerId="LiveId" clId="{6F58F84E-498F-4B8D-AECC-6B61F4CBE920}" dt="2021-04-06T11:43:14.084" v="1282" actId="692"/>
          <ac:spMkLst>
            <pc:docMk/>
            <pc:sldMk cId="0" sldId="264"/>
            <ac:spMk id="486" creationId="{00000000-0000-0000-0000-000000000000}"/>
          </ac:spMkLst>
        </pc:spChg>
        <pc:spChg chg="mod">
          <ac:chgData name="Punit Dharmadhikari" userId="ee401bb8b8c2a74d" providerId="LiveId" clId="{6F58F84E-498F-4B8D-AECC-6B61F4CBE920}" dt="2021-04-06T11:43:14.084" v="1282" actId="692"/>
          <ac:spMkLst>
            <pc:docMk/>
            <pc:sldMk cId="0" sldId="264"/>
            <ac:spMk id="487" creationId="{00000000-0000-0000-0000-000000000000}"/>
          </ac:spMkLst>
        </pc:spChg>
        <pc:spChg chg="mod">
          <ac:chgData name="Punit Dharmadhikari" userId="ee401bb8b8c2a74d" providerId="LiveId" clId="{6F58F84E-498F-4B8D-AECC-6B61F4CBE920}" dt="2021-04-06T11:43:14.084" v="1282" actId="692"/>
          <ac:spMkLst>
            <pc:docMk/>
            <pc:sldMk cId="0" sldId="264"/>
            <ac:spMk id="488" creationId="{00000000-0000-0000-0000-000000000000}"/>
          </ac:spMkLst>
        </pc:spChg>
        <pc:spChg chg="mod">
          <ac:chgData name="Punit Dharmadhikari" userId="ee401bb8b8c2a74d" providerId="LiveId" clId="{6F58F84E-498F-4B8D-AECC-6B61F4CBE920}" dt="2021-04-06T11:43:14.084" v="1282" actId="692"/>
          <ac:spMkLst>
            <pc:docMk/>
            <pc:sldMk cId="0" sldId="264"/>
            <ac:spMk id="489" creationId="{00000000-0000-0000-0000-000000000000}"/>
          </ac:spMkLst>
        </pc:spChg>
        <pc:spChg chg="mod">
          <ac:chgData name="Punit Dharmadhikari" userId="ee401bb8b8c2a74d" providerId="LiveId" clId="{6F58F84E-498F-4B8D-AECC-6B61F4CBE920}" dt="2021-04-06T11:43:14.084" v="1282" actId="692"/>
          <ac:spMkLst>
            <pc:docMk/>
            <pc:sldMk cId="0" sldId="264"/>
            <ac:spMk id="490" creationId="{00000000-0000-0000-0000-000000000000}"/>
          </ac:spMkLst>
        </pc:spChg>
        <pc:spChg chg="mod">
          <ac:chgData name="Punit Dharmadhikari" userId="ee401bb8b8c2a74d" providerId="LiveId" clId="{6F58F84E-498F-4B8D-AECC-6B61F4CBE920}" dt="2021-04-06T11:43:14.084" v="1282" actId="692"/>
          <ac:spMkLst>
            <pc:docMk/>
            <pc:sldMk cId="0" sldId="264"/>
            <ac:spMk id="491" creationId="{00000000-0000-0000-0000-000000000000}"/>
          </ac:spMkLst>
        </pc:spChg>
        <pc:spChg chg="mod">
          <ac:chgData name="Punit Dharmadhikari" userId="ee401bb8b8c2a74d" providerId="LiveId" clId="{6F58F84E-498F-4B8D-AECC-6B61F4CBE920}" dt="2021-04-06T11:43:14.084" v="1282" actId="692"/>
          <ac:spMkLst>
            <pc:docMk/>
            <pc:sldMk cId="0" sldId="264"/>
            <ac:spMk id="492" creationId="{00000000-0000-0000-0000-000000000000}"/>
          </ac:spMkLst>
        </pc:spChg>
        <pc:spChg chg="mod">
          <ac:chgData name="Punit Dharmadhikari" userId="ee401bb8b8c2a74d" providerId="LiveId" clId="{6F58F84E-498F-4B8D-AECC-6B61F4CBE920}" dt="2021-04-06T11:43:14.084" v="1282" actId="692"/>
          <ac:spMkLst>
            <pc:docMk/>
            <pc:sldMk cId="0" sldId="264"/>
            <ac:spMk id="493" creationId="{00000000-0000-0000-0000-000000000000}"/>
          </ac:spMkLst>
        </pc:spChg>
        <pc:spChg chg="mod">
          <ac:chgData name="Punit Dharmadhikari" userId="ee401bb8b8c2a74d" providerId="LiveId" clId="{6F58F84E-498F-4B8D-AECC-6B61F4CBE920}" dt="2021-04-06T11:43:14.084" v="1282" actId="692"/>
          <ac:spMkLst>
            <pc:docMk/>
            <pc:sldMk cId="0" sldId="264"/>
            <ac:spMk id="494" creationId="{00000000-0000-0000-0000-000000000000}"/>
          </ac:spMkLst>
        </pc:spChg>
        <pc:spChg chg="mod">
          <ac:chgData name="Punit Dharmadhikari" userId="ee401bb8b8c2a74d" providerId="LiveId" clId="{6F58F84E-498F-4B8D-AECC-6B61F4CBE920}" dt="2021-04-06T11:43:14.084" v="1282" actId="692"/>
          <ac:spMkLst>
            <pc:docMk/>
            <pc:sldMk cId="0" sldId="264"/>
            <ac:spMk id="495" creationId="{00000000-0000-0000-0000-000000000000}"/>
          </ac:spMkLst>
        </pc:spChg>
        <pc:spChg chg="mod">
          <ac:chgData name="Punit Dharmadhikari" userId="ee401bb8b8c2a74d" providerId="LiveId" clId="{6F58F84E-498F-4B8D-AECC-6B61F4CBE920}" dt="2021-04-06T11:43:14.084" v="1282" actId="692"/>
          <ac:spMkLst>
            <pc:docMk/>
            <pc:sldMk cId="0" sldId="264"/>
            <ac:spMk id="496" creationId="{00000000-0000-0000-0000-000000000000}"/>
          </ac:spMkLst>
        </pc:spChg>
        <pc:spChg chg="mod">
          <ac:chgData name="Punit Dharmadhikari" userId="ee401bb8b8c2a74d" providerId="LiveId" clId="{6F58F84E-498F-4B8D-AECC-6B61F4CBE920}" dt="2021-04-06T11:43:14.084" v="1282" actId="692"/>
          <ac:spMkLst>
            <pc:docMk/>
            <pc:sldMk cId="0" sldId="264"/>
            <ac:spMk id="497" creationId="{00000000-0000-0000-0000-000000000000}"/>
          </ac:spMkLst>
        </pc:spChg>
        <pc:spChg chg="mod">
          <ac:chgData name="Punit Dharmadhikari" userId="ee401bb8b8c2a74d" providerId="LiveId" clId="{6F58F84E-498F-4B8D-AECC-6B61F4CBE920}" dt="2021-04-06T11:43:14.084" v="1282" actId="692"/>
          <ac:spMkLst>
            <pc:docMk/>
            <pc:sldMk cId="0" sldId="264"/>
            <ac:spMk id="498" creationId="{00000000-0000-0000-0000-000000000000}"/>
          </ac:spMkLst>
        </pc:spChg>
        <pc:spChg chg="mod">
          <ac:chgData name="Punit Dharmadhikari" userId="ee401bb8b8c2a74d" providerId="LiveId" clId="{6F58F84E-498F-4B8D-AECC-6B61F4CBE920}" dt="2021-04-06T11:43:14.084" v="1282" actId="692"/>
          <ac:spMkLst>
            <pc:docMk/>
            <pc:sldMk cId="0" sldId="264"/>
            <ac:spMk id="499" creationId="{00000000-0000-0000-0000-000000000000}"/>
          </ac:spMkLst>
        </pc:spChg>
        <pc:spChg chg="mod">
          <ac:chgData name="Punit Dharmadhikari" userId="ee401bb8b8c2a74d" providerId="LiveId" clId="{6F58F84E-498F-4B8D-AECC-6B61F4CBE920}" dt="2021-04-06T11:43:14.084" v="1282" actId="692"/>
          <ac:spMkLst>
            <pc:docMk/>
            <pc:sldMk cId="0" sldId="264"/>
            <ac:spMk id="500" creationId="{00000000-0000-0000-0000-000000000000}"/>
          </ac:spMkLst>
        </pc:spChg>
        <pc:spChg chg="mod">
          <ac:chgData name="Punit Dharmadhikari" userId="ee401bb8b8c2a74d" providerId="LiveId" clId="{6F58F84E-498F-4B8D-AECC-6B61F4CBE920}" dt="2021-04-06T11:43:14.084" v="1282" actId="692"/>
          <ac:spMkLst>
            <pc:docMk/>
            <pc:sldMk cId="0" sldId="264"/>
            <ac:spMk id="501" creationId="{00000000-0000-0000-0000-000000000000}"/>
          </ac:spMkLst>
        </pc:spChg>
        <pc:spChg chg="mod">
          <ac:chgData name="Punit Dharmadhikari" userId="ee401bb8b8c2a74d" providerId="LiveId" clId="{6F58F84E-498F-4B8D-AECC-6B61F4CBE920}" dt="2021-04-06T11:43:14.084" v="1282" actId="692"/>
          <ac:spMkLst>
            <pc:docMk/>
            <pc:sldMk cId="0" sldId="264"/>
            <ac:spMk id="502" creationId="{00000000-0000-0000-0000-000000000000}"/>
          </ac:spMkLst>
        </pc:spChg>
        <pc:spChg chg="mod">
          <ac:chgData name="Punit Dharmadhikari" userId="ee401bb8b8c2a74d" providerId="LiveId" clId="{6F58F84E-498F-4B8D-AECC-6B61F4CBE920}" dt="2021-04-06T11:43:14.084" v="1282" actId="692"/>
          <ac:spMkLst>
            <pc:docMk/>
            <pc:sldMk cId="0" sldId="264"/>
            <ac:spMk id="503" creationId="{00000000-0000-0000-0000-000000000000}"/>
          </ac:spMkLst>
        </pc:spChg>
        <pc:spChg chg="mod">
          <ac:chgData name="Punit Dharmadhikari" userId="ee401bb8b8c2a74d" providerId="LiveId" clId="{6F58F84E-498F-4B8D-AECC-6B61F4CBE920}" dt="2021-04-06T11:43:14.084" v="1282" actId="692"/>
          <ac:spMkLst>
            <pc:docMk/>
            <pc:sldMk cId="0" sldId="264"/>
            <ac:spMk id="504" creationId="{00000000-0000-0000-0000-000000000000}"/>
          </ac:spMkLst>
        </pc:spChg>
        <pc:spChg chg="mod">
          <ac:chgData name="Punit Dharmadhikari" userId="ee401bb8b8c2a74d" providerId="LiveId" clId="{6F58F84E-498F-4B8D-AECC-6B61F4CBE920}" dt="2021-04-06T11:43:14.084" v="1282" actId="692"/>
          <ac:spMkLst>
            <pc:docMk/>
            <pc:sldMk cId="0" sldId="264"/>
            <ac:spMk id="505" creationId="{00000000-0000-0000-0000-000000000000}"/>
          </ac:spMkLst>
        </pc:spChg>
        <pc:spChg chg="mod">
          <ac:chgData name="Punit Dharmadhikari" userId="ee401bb8b8c2a74d" providerId="LiveId" clId="{6F58F84E-498F-4B8D-AECC-6B61F4CBE920}" dt="2021-04-06T11:43:14.084" v="1282" actId="692"/>
          <ac:spMkLst>
            <pc:docMk/>
            <pc:sldMk cId="0" sldId="264"/>
            <ac:spMk id="506" creationId="{00000000-0000-0000-0000-000000000000}"/>
          </ac:spMkLst>
        </pc:spChg>
        <pc:spChg chg="mod">
          <ac:chgData name="Punit Dharmadhikari" userId="ee401bb8b8c2a74d" providerId="LiveId" clId="{6F58F84E-498F-4B8D-AECC-6B61F4CBE920}" dt="2021-04-06T11:43:14.084" v="1282" actId="692"/>
          <ac:spMkLst>
            <pc:docMk/>
            <pc:sldMk cId="0" sldId="264"/>
            <ac:spMk id="507" creationId="{00000000-0000-0000-0000-000000000000}"/>
          </ac:spMkLst>
        </pc:spChg>
        <pc:spChg chg="mod">
          <ac:chgData name="Punit Dharmadhikari" userId="ee401bb8b8c2a74d" providerId="LiveId" clId="{6F58F84E-498F-4B8D-AECC-6B61F4CBE920}" dt="2021-04-06T11:43:14.084" v="1282" actId="692"/>
          <ac:spMkLst>
            <pc:docMk/>
            <pc:sldMk cId="0" sldId="264"/>
            <ac:spMk id="508" creationId="{00000000-0000-0000-0000-000000000000}"/>
          </ac:spMkLst>
        </pc:spChg>
        <pc:spChg chg="mod">
          <ac:chgData name="Punit Dharmadhikari" userId="ee401bb8b8c2a74d" providerId="LiveId" clId="{6F58F84E-498F-4B8D-AECC-6B61F4CBE920}" dt="2021-04-06T11:43:14.084" v="1282" actId="692"/>
          <ac:spMkLst>
            <pc:docMk/>
            <pc:sldMk cId="0" sldId="264"/>
            <ac:spMk id="509" creationId="{00000000-0000-0000-0000-000000000000}"/>
          </ac:spMkLst>
        </pc:spChg>
        <pc:spChg chg="mod">
          <ac:chgData name="Punit Dharmadhikari" userId="ee401bb8b8c2a74d" providerId="LiveId" clId="{6F58F84E-498F-4B8D-AECC-6B61F4CBE920}" dt="2021-04-06T11:43:14.084" v="1282" actId="692"/>
          <ac:spMkLst>
            <pc:docMk/>
            <pc:sldMk cId="0" sldId="264"/>
            <ac:spMk id="510" creationId="{00000000-0000-0000-0000-000000000000}"/>
          </ac:spMkLst>
        </pc:spChg>
        <pc:spChg chg="mod">
          <ac:chgData name="Punit Dharmadhikari" userId="ee401bb8b8c2a74d" providerId="LiveId" clId="{6F58F84E-498F-4B8D-AECC-6B61F4CBE920}" dt="2021-04-06T11:43:14.084" v="1282" actId="692"/>
          <ac:spMkLst>
            <pc:docMk/>
            <pc:sldMk cId="0" sldId="264"/>
            <ac:spMk id="511" creationId="{00000000-0000-0000-0000-000000000000}"/>
          </ac:spMkLst>
        </pc:spChg>
        <pc:spChg chg="mod">
          <ac:chgData name="Punit Dharmadhikari" userId="ee401bb8b8c2a74d" providerId="LiveId" clId="{6F58F84E-498F-4B8D-AECC-6B61F4CBE920}" dt="2021-04-06T11:43:14.084" v="1282" actId="692"/>
          <ac:spMkLst>
            <pc:docMk/>
            <pc:sldMk cId="0" sldId="264"/>
            <ac:spMk id="512" creationId="{00000000-0000-0000-0000-000000000000}"/>
          </ac:spMkLst>
        </pc:spChg>
        <pc:spChg chg="mod">
          <ac:chgData name="Punit Dharmadhikari" userId="ee401bb8b8c2a74d" providerId="LiveId" clId="{6F58F84E-498F-4B8D-AECC-6B61F4CBE920}" dt="2021-04-06T11:43:14.084" v="1282" actId="692"/>
          <ac:spMkLst>
            <pc:docMk/>
            <pc:sldMk cId="0" sldId="264"/>
            <ac:spMk id="513" creationId="{00000000-0000-0000-0000-000000000000}"/>
          </ac:spMkLst>
        </pc:spChg>
        <pc:spChg chg="mod">
          <ac:chgData name="Punit Dharmadhikari" userId="ee401bb8b8c2a74d" providerId="LiveId" clId="{6F58F84E-498F-4B8D-AECC-6B61F4CBE920}" dt="2021-04-06T11:43:14.084" v="1282" actId="692"/>
          <ac:spMkLst>
            <pc:docMk/>
            <pc:sldMk cId="0" sldId="264"/>
            <ac:spMk id="514" creationId="{00000000-0000-0000-0000-000000000000}"/>
          </ac:spMkLst>
        </pc:spChg>
        <pc:spChg chg="mod">
          <ac:chgData name="Punit Dharmadhikari" userId="ee401bb8b8c2a74d" providerId="LiveId" clId="{6F58F84E-498F-4B8D-AECC-6B61F4CBE920}" dt="2021-04-06T11:43:14.084" v="1282" actId="692"/>
          <ac:spMkLst>
            <pc:docMk/>
            <pc:sldMk cId="0" sldId="264"/>
            <ac:spMk id="515" creationId="{00000000-0000-0000-0000-000000000000}"/>
          </ac:spMkLst>
        </pc:spChg>
        <pc:spChg chg="mod">
          <ac:chgData name="Punit Dharmadhikari" userId="ee401bb8b8c2a74d" providerId="LiveId" clId="{6F58F84E-498F-4B8D-AECC-6B61F4CBE920}" dt="2021-04-06T11:43:14.084" v="1282" actId="692"/>
          <ac:spMkLst>
            <pc:docMk/>
            <pc:sldMk cId="0" sldId="264"/>
            <ac:spMk id="516" creationId="{00000000-0000-0000-0000-000000000000}"/>
          </ac:spMkLst>
        </pc:spChg>
        <pc:spChg chg="mod">
          <ac:chgData name="Punit Dharmadhikari" userId="ee401bb8b8c2a74d" providerId="LiveId" clId="{6F58F84E-498F-4B8D-AECC-6B61F4CBE920}" dt="2021-04-06T11:43:14.084" v="1282" actId="692"/>
          <ac:spMkLst>
            <pc:docMk/>
            <pc:sldMk cId="0" sldId="264"/>
            <ac:spMk id="517" creationId="{00000000-0000-0000-0000-000000000000}"/>
          </ac:spMkLst>
        </pc:spChg>
        <pc:spChg chg="mod">
          <ac:chgData name="Punit Dharmadhikari" userId="ee401bb8b8c2a74d" providerId="LiveId" clId="{6F58F84E-498F-4B8D-AECC-6B61F4CBE920}" dt="2021-04-06T11:43:14.084" v="1282" actId="692"/>
          <ac:spMkLst>
            <pc:docMk/>
            <pc:sldMk cId="0" sldId="264"/>
            <ac:spMk id="518" creationId="{00000000-0000-0000-0000-000000000000}"/>
          </ac:spMkLst>
        </pc:spChg>
        <pc:spChg chg="mod">
          <ac:chgData name="Punit Dharmadhikari" userId="ee401bb8b8c2a74d" providerId="LiveId" clId="{6F58F84E-498F-4B8D-AECC-6B61F4CBE920}" dt="2021-04-06T11:43:14.084" v="1282" actId="692"/>
          <ac:spMkLst>
            <pc:docMk/>
            <pc:sldMk cId="0" sldId="264"/>
            <ac:spMk id="519" creationId="{00000000-0000-0000-0000-000000000000}"/>
          </ac:spMkLst>
        </pc:spChg>
        <pc:spChg chg="mod">
          <ac:chgData name="Punit Dharmadhikari" userId="ee401bb8b8c2a74d" providerId="LiveId" clId="{6F58F84E-498F-4B8D-AECC-6B61F4CBE920}" dt="2021-04-06T11:43:14.084" v="1282" actId="692"/>
          <ac:spMkLst>
            <pc:docMk/>
            <pc:sldMk cId="0" sldId="264"/>
            <ac:spMk id="520" creationId="{00000000-0000-0000-0000-000000000000}"/>
          </ac:spMkLst>
        </pc:spChg>
        <pc:spChg chg="mod">
          <ac:chgData name="Punit Dharmadhikari" userId="ee401bb8b8c2a74d" providerId="LiveId" clId="{6F58F84E-498F-4B8D-AECC-6B61F4CBE920}" dt="2021-04-06T11:43:14.084" v="1282" actId="692"/>
          <ac:spMkLst>
            <pc:docMk/>
            <pc:sldMk cId="0" sldId="264"/>
            <ac:spMk id="521" creationId="{00000000-0000-0000-0000-000000000000}"/>
          </ac:spMkLst>
        </pc:spChg>
        <pc:spChg chg="mod">
          <ac:chgData name="Punit Dharmadhikari" userId="ee401bb8b8c2a74d" providerId="LiveId" clId="{6F58F84E-498F-4B8D-AECC-6B61F4CBE920}" dt="2021-04-06T11:43:14.084" v="1282" actId="692"/>
          <ac:spMkLst>
            <pc:docMk/>
            <pc:sldMk cId="0" sldId="264"/>
            <ac:spMk id="522" creationId="{00000000-0000-0000-0000-000000000000}"/>
          </ac:spMkLst>
        </pc:spChg>
        <pc:spChg chg="mod">
          <ac:chgData name="Punit Dharmadhikari" userId="ee401bb8b8c2a74d" providerId="LiveId" clId="{6F58F84E-498F-4B8D-AECC-6B61F4CBE920}" dt="2021-04-06T11:43:14.084" v="1282" actId="692"/>
          <ac:spMkLst>
            <pc:docMk/>
            <pc:sldMk cId="0" sldId="264"/>
            <ac:spMk id="523" creationId="{00000000-0000-0000-0000-000000000000}"/>
          </ac:spMkLst>
        </pc:spChg>
        <pc:spChg chg="mod">
          <ac:chgData name="Punit Dharmadhikari" userId="ee401bb8b8c2a74d" providerId="LiveId" clId="{6F58F84E-498F-4B8D-AECC-6B61F4CBE920}" dt="2021-04-06T11:43:14.084" v="1282" actId="692"/>
          <ac:spMkLst>
            <pc:docMk/>
            <pc:sldMk cId="0" sldId="264"/>
            <ac:spMk id="524" creationId="{00000000-0000-0000-0000-000000000000}"/>
          </ac:spMkLst>
        </pc:spChg>
        <pc:spChg chg="mod">
          <ac:chgData name="Punit Dharmadhikari" userId="ee401bb8b8c2a74d" providerId="LiveId" clId="{6F58F84E-498F-4B8D-AECC-6B61F4CBE920}" dt="2021-04-06T11:43:14.084" v="1282" actId="692"/>
          <ac:spMkLst>
            <pc:docMk/>
            <pc:sldMk cId="0" sldId="264"/>
            <ac:spMk id="525" creationId="{00000000-0000-0000-0000-000000000000}"/>
          </ac:spMkLst>
        </pc:spChg>
        <pc:spChg chg="mod">
          <ac:chgData name="Punit Dharmadhikari" userId="ee401bb8b8c2a74d" providerId="LiveId" clId="{6F58F84E-498F-4B8D-AECC-6B61F4CBE920}" dt="2021-04-06T11:43:14.084" v="1282" actId="692"/>
          <ac:spMkLst>
            <pc:docMk/>
            <pc:sldMk cId="0" sldId="264"/>
            <ac:spMk id="526" creationId="{00000000-0000-0000-0000-000000000000}"/>
          </ac:spMkLst>
        </pc:spChg>
        <pc:spChg chg="mod">
          <ac:chgData name="Punit Dharmadhikari" userId="ee401bb8b8c2a74d" providerId="LiveId" clId="{6F58F84E-498F-4B8D-AECC-6B61F4CBE920}" dt="2021-04-06T11:43:14.084" v="1282" actId="692"/>
          <ac:spMkLst>
            <pc:docMk/>
            <pc:sldMk cId="0" sldId="264"/>
            <ac:spMk id="527" creationId="{00000000-0000-0000-0000-000000000000}"/>
          </ac:spMkLst>
        </pc:spChg>
        <pc:spChg chg="mod">
          <ac:chgData name="Punit Dharmadhikari" userId="ee401bb8b8c2a74d" providerId="LiveId" clId="{6F58F84E-498F-4B8D-AECC-6B61F4CBE920}" dt="2021-04-06T11:43:14.084" v="1282" actId="692"/>
          <ac:spMkLst>
            <pc:docMk/>
            <pc:sldMk cId="0" sldId="264"/>
            <ac:spMk id="528" creationId="{00000000-0000-0000-0000-000000000000}"/>
          </ac:spMkLst>
        </pc:spChg>
        <pc:spChg chg="mod">
          <ac:chgData name="Punit Dharmadhikari" userId="ee401bb8b8c2a74d" providerId="LiveId" clId="{6F58F84E-498F-4B8D-AECC-6B61F4CBE920}" dt="2021-04-06T11:43:14.084" v="1282" actId="692"/>
          <ac:spMkLst>
            <pc:docMk/>
            <pc:sldMk cId="0" sldId="264"/>
            <ac:spMk id="529" creationId="{00000000-0000-0000-0000-000000000000}"/>
          </ac:spMkLst>
        </pc:spChg>
        <pc:spChg chg="mod">
          <ac:chgData name="Punit Dharmadhikari" userId="ee401bb8b8c2a74d" providerId="LiveId" clId="{6F58F84E-498F-4B8D-AECC-6B61F4CBE920}" dt="2021-04-06T11:43:14.084" v="1282" actId="692"/>
          <ac:spMkLst>
            <pc:docMk/>
            <pc:sldMk cId="0" sldId="264"/>
            <ac:spMk id="530" creationId="{00000000-0000-0000-0000-000000000000}"/>
          </ac:spMkLst>
        </pc:spChg>
        <pc:spChg chg="mod">
          <ac:chgData name="Punit Dharmadhikari" userId="ee401bb8b8c2a74d" providerId="LiveId" clId="{6F58F84E-498F-4B8D-AECC-6B61F4CBE920}" dt="2021-04-06T11:43:14.084" v="1282" actId="692"/>
          <ac:spMkLst>
            <pc:docMk/>
            <pc:sldMk cId="0" sldId="264"/>
            <ac:spMk id="531" creationId="{00000000-0000-0000-0000-000000000000}"/>
          </ac:spMkLst>
        </pc:spChg>
        <pc:spChg chg="mod">
          <ac:chgData name="Punit Dharmadhikari" userId="ee401bb8b8c2a74d" providerId="LiveId" clId="{6F58F84E-498F-4B8D-AECC-6B61F4CBE920}" dt="2021-04-06T11:43:14.084" v="1282" actId="692"/>
          <ac:spMkLst>
            <pc:docMk/>
            <pc:sldMk cId="0" sldId="264"/>
            <ac:spMk id="532" creationId="{00000000-0000-0000-0000-000000000000}"/>
          </ac:spMkLst>
        </pc:spChg>
        <pc:spChg chg="mod">
          <ac:chgData name="Punit Dharmadhikari" userId="ee401bb8b8c2a74d" providerId="LiveId" clId="{6F58F84E-498F-4B8D-AECC-6B61F4CBE920}" dt="2021-04-06T11:43:14.084" v="1282" actId="692"/>
          <ac:spMkLst>
            <pc:docMk/>
            <pc:sldMk cId="0" sldId="264"/>
            <ac:spMk id="533" creationId="{00000000-0000-0000-0000-000000000000}"/>
          </ac:spMkLst>
        </pc:spChg>
        <pc:spChg chg="mod">
          <ac:chgData name="Punit Dharmadhikari" userId="ee401bb8b8c2a74d" providerId="LiveId" clId="{6F58F84E-498F-4B8D-AECC-6B61F4CBE920}" dt="2021-04-06T11:43:14.084" v="1282" actId="692"/>
          <ac:spMkLst>
            <pc:docMk/>
            <pc:sldMk cId="0" sldId="264"/>
            <ac:spMk id="534" creationId="{00000000-0000-0000-0000-000000000000}"/>
          </ac:spMkLst>
        </pc:spChg>
        <pc:spChg chg="mod">
          <ac:chgData name="Punit Dharmadhikari" userId="ee401bb8b8c2a74d" providerId="LiveId" clId="{6F58F84E-498F-4B8D-AECC-6B61F4CBE920}" dt="2021-04-06T11:43:14.084" v="1282" actId="692"/>
          <ac:spMkLst>
            <pc:docMk/>
            <pc:sldMk cId="0" sldId="264"/>
            <ac:spMk id="535" creationId="{00000000-0000-0000-0000-000000000000}"/>
          </ac:spMkLst>
        </pc:spChg>
        <pc:spChg chg="mod">
          <ac:chgData name="Punit Dharmadhikari" userId="ee401bb8b8c2a74d" providerId="LiveId" clId="{6F58F84E-498F-4B8D-AECC-6B61F4CBE920}" dt="2021-04-06T11:43:14.084" v="1282" actId="692"/>
          <ac:spMkLst>
            <pc:docMk/>
            <pc:sldMk cId="0" sldId="264"/>
            <ac:spMk id="536" creationId="{00000000-0000-0000-0000-000000000000}"/>
          </ac:spMkLst>
        </pc:spChg>
        <pc:spChg chg="mod">
          <ac:chgData name="Punit Dharmadhikari" userId="ee401bb8b8c2a74d" providerId="LiveId" clId="{6F58F84E-498F-4B8D-AECC-6B61F4CBE920}" dt="2021-04-06T11:43:14.084" v="1282" actId="692"/>
          <ac:spMkLst>
            <pc:docMk/>
            <pc:sldMk cId="0" sldId="264"/>
            <ac:spMk id="537" creationId="{00000000-0000-0000-0000-000000000000}"/>
          </ac:spMkLst>
        </pc:spChg>
        <pc:spChg chg="mod">
          <ac:chgData name="Punit Dharmadhikari" userId="ee401bb8b8c2a74d" providerId="LiveId" clId="{6F58F84E-498F-4B8D-AECC-6B61F4CBE920}" dt="2021-04-06T11:43:14.084" v="1282" actId="692"/>
          <ac:spMkLst>
            <pc:docMk/>
            <pc:sldMk cId="0" sldId="264"/>
            <ac:spMk id="538" creationId="{00000000-0000-0000-0000-000000000000}"/>
          </ac:spMkLst>
        </pc:spChg>
        <pc:spChg chg="mod">
          <ac:chgData name="Punit Dharmadhikari" userId="ee401bb8b8c2a74d" providerId="LiveId" clId="{6F58F84E-498F-4B8D-AECC-6B61F4CBE920}" dt="2021-04-06T11:43:14.084" v="1282" actId="692"/>
          <ac:spMkLst>
            <pc:docMk/>
            <pc:sldMk cId="0" sldId="264"/>
            <ac:spMk id="539" creationId="{00000000-0000-0000-0000-000000000000}"/>
          </ac:spMkLst>
        </pc:spChg>
        <pc:spChg chg="mod">
          <ac:chgData name="Punit Dharmadhikari" userId="ee401bb8b8c2a74d" providerId="LiveId" clId="{6F58F84E-498F-4B8D-AECC-6B61F4CBE920}" dt="2021-04-06T11:43:14.084" v="1282" actId="692"/>
          <ac:spMkLst>
            <pc:docMk/>
            <pc:sldMk cId="0" sldId="264"/>
            <ac:spMk id="540" creationId="{00000000-0000-0000-0000-000000000000}"/>
          </ac:spMkLst>
        </pc:spChg>
        <pc:spChg chg="mod">
          <ac:chgData name="Punit Dharmadhikari" userId="ee401bb8b8c2a74d" providerId="LiveId" clId="{6F58F84E-498F-4B8D-AECC-6B61F4CBE920}" dt="2021-04-06T11:43:14.084" v="1282" actId="692"/>
          <ac:spMkLst>
            <pc:docMk/>
            <pc:sldMk cId="0" sldId="264"/>
            <ac:spMk id="541" creationId="{00000000-0000-0000-0000-000000000000}"/>
          </ac:spMkLst>
        </pc:spChg>
        <pc:spChg chg="mod">
          <ac:chgData name="Punit Dharmadhikari" userId="ee401bb8b8c2a74d" providerId="LiveId" clId="{6F58F84E-498F-4B8D-AECC-6B61F4CBE920}" dt="2021-04-06T11:43:14.084" v="1282" actId="692"/>
          <ac:spMkLst>
            <pc:docMk/>
            <pc:sldMk cId="0" sldId="264"/>
            <ac:spMk id="542" creationId="{00000000-0000-0000-0000-000000000000}"/>
          </ac:spMkLst>
        </pc:spChg>
        <pc:spChg chg="mod">
          <ac:chgData name="Punit Dharmadhikari" userId="ee401bb8b8c2a74d" providerId="LiveId" clId="{6F58F84E-498F-4B8D-AECC-6B61F4CBE920}" dt="2021-04-06T11:43:14.084" v="1282" actId="692"/>
          <ac:spMkLst>
            <pc:docMk/>
            <pc:sldMk cId="0" sldId="264"/>
            <ac:spMk id="543" creationId="{00000000-0000-0000-0000-000000000000}"/>
          </ac:spMkLst>
        </pc:spChg>
        <pc:spChg chg="mod">
          <ac:chgData name="Punit Dharmadhikari" userId="ee401bb8b8c2a74d" providerId="LiveId" clId="{6F58F84E-498F-4B8D-AECC-6B61F4CBE920}" dt="2021-04-06T11:43:14.084" v="1282" actId="692"/>
          <ac:spMkLst>
            <pc:docMk/>
            <pc:sldMk cId="0" sldId="264"/>
            <ac:spMk id="544" creationId="{00000000-0000-0000-0000-000000000000}"/>
          </ac:spMkLst>
        </pc:spChg>
        <pc:spChg chg="mod">
          <ac:chgData name="Punit Dharmadhikari" userId="ee401bb8b8c2a74d" providerId="LiveId" clId="{6F58F84E-498F-4B8D-AECC-6B61F4CBE920}" dt="2021-04-06T11:43:14.084" v="1282" actId="692"/>
          <ac:spMkLst>
            <pc:docMk/>
            <pc:sldMk cId="0" sldId="264"/>
            <ac:spMk id="545" creationId="{00000000-0000-0000-0000-000000000000}"/>
          </ac:spMkLst>
        </pc:spChg>
        <pc:spChg chg="mod">
          <ac:chgData name="Punit Dharmadhikari" userId="ee401bb8b8c2a74d" providerId="LiveId" clId="{6F58F84E-498F-4B8D-AECC-6B61F4CBE920}" dt="2021-04-06T11:43:14.084" v="1282" actId="692"/>
          <ac:spMkLst>
            <pc:docMk/>
            <pc:sldMk cId="0" sldId="264"/>
            <ac:spMk id="546" creationId="{00000000-0000-0000-0000-000000000000}"/>
          </ac:spMkLst>
        </pc:spChg>
        <pc:spChg chg="mod">
          <ac:chgData name="Punit Dharmadhikari" userId="ee401bb8b8c2a74d" providerId="LiveId" clId="{6F58F84E-498F-4B8D-AECC-6B61F4CBE920}" dt="2021-04-06T11:43:14.084" v="1282" actId="692"/>
          <ac:spMkLst>
            <pc:docMk/>
            <pc:sldMk cId="0" sldId="264"/>
            <ac:spMk id="547" creationId="{00000000-0000-0000-0000-000000000000}"/>
          </ac:spMkLst>
        </pc:spChg>
        <pc:spChg chg="mod">
          <ac:chgData name="Punit Dharmadhikari" userId="ee401bb8b8c2a74d" providerId="LiveId" clId="{6F58F84E-498F-4B8D-AECC-6B61F4CBE920}" dt="2021-04-06T11:43:14.084" v="1282" actId="692"/>
          <ac:spMkLst>
            <pc:docMk/>
            <pc:sldMk cId="0" sldId="264"/>
            <ac:spMk id="548" creationId="{00000000-0000-0000-0000-000000000000}"/>
          </ac:spMkLst>
        </pc:spChg>
        <pc:spChg chg="mod">
          <ac:chgData name="Punit Dharmadhikari" userId="ee401bb8b8c2a74d" providerId="LiveId" clId="{6F58F84E-498F-4B8D-AECC-6B61F4CBE920}" dt="2021-04-06T11:43:14.084" v="1282" actId="692"/>
          <ac:spMkLst>
            <pc:docMk/>
            <pc:sldMk cId="0" sldId="264"/>
            <ac:spMk id="549" creationId="{00000000-0000-0000-0000-000000000000}"/>
          </ac:spMkLst>
        </pc:spChg>
        <pc:spChg chg="mod">
          <ac:chgData name="Punit Dharmadhikari" userId="ee401bb8b8c2a74d" providerId="LiveId" clId="{6F58F84E-498F-4B8D-AECC-6B61F4CBE920}" dt="2021-04-06T11:43:14.084" v="1282" actId="692"/>
          <ac:spMkLst>
            <pc:docMk/>
            <pc:sldMk cId="0" sldId="264"/>
            <ac:spMk id="550" creationId="{00000000-0000-0000-0000-000000000000}"/>
          </ac:spMkLst>
        </pc:spChg>
        <pc:spChg chg="mod">
          <ac:chgData name="Punit Dharmadhikari" userId="ee401bb8b8c2a74d" providerId="LiveId" clId="{6F58F84E-498F-4B8D-AECC-6B61F4CBE920}" dt="2021-04-06T11:43:14.084" v="1282" actId="692"/>
          <ac:spMkLst>
            <pc:docMk/>
            <pc:sldMk cId="0" sldId="264"/>
            <ac:spMk id="551" creationId="{00000000-0000-0000-0000-000000000000}"/>
          </ac:spMkLst>
        </pc:spChg>
        <pc:spChg chg="mod">
          <ac:chgData name="Punit Dharmadhikari" userId="ee401bb8b8c2a74d" providerId="LiveId" clId="{6F58F84E-498F-4B8D-AECC-6B61F4CBE920}" dt="2021-04-06T11:43:14.084" v="1282" actId="692"/>
          <ac:spMkLst>
            <pc:docMk/>
            <pc:sldMk cId="0" sldId="264"/>
            <ac:spMk id="552" creationId="{00000000-0000-0000-0000-000000000000}"/>
          </ac:spMkLst>
        </pc:spChg>
        <pc:spChg chg="mod">
          <ac:chgData name="Punit Dharmadhikari" userId="ee401bb8b8c2a74d" providerId="LiveId" clId="{6F58F84E-498F-4B8D-AECC-6B61F4CBE920}" dt="2021-04-06T11:43:14.084" v="1282" actId="692"/>
          <ac:spMkLst>
            <pc:docMk/>
            <pc:sldMk cId="0" sldId="264"/>
            <ac:spMk id="553" creationId="{00000000-0000-0000-0000-000000000000}"/>
          </ac:spMkLst>
        </pc:spChg>
        <pc:spChg chg="mod">
          <ac:chgData name="Punit Dharmadhikari" userId="ee401bb8b8c2a74d" providerId="LiveId" clId="{6F58F84E-498F-4B8D-AECC-6B61F4CBE920}" dt="2021-04-06T11:43:14.084" v="1282" actId="692"/>
          <ac:spMkLst>
            <pc:docMk/>
            <pc:sldMk cId="0" sldId="264"/>
            <ac:spMk id="554" creationId="{00000000-0000-0000-0000-000000000000}"/>
          </ac:spMkLst>
        </pc:spChg>
        <pc:spChg chg="mod">
          <ac:chgData name="Punit Dharmadhikari" userId="ee401bb8b8c2a74d" providerId="LiveId" clId="{6F58F84E-498F-4B8D-AECC-6B61F4CBE920}" dt="2021-04-06T11:43:14.084" v="1282" actId="692"/>
          <ac:spMkLst>
            <pc:docMk/>
            <pc:sldMk cId="0" sldId="264"/>
            <ac:spMk id="555" creationId="{00000000-0000-0000-0000-000000000000}"/>
          </ac:spMkLst>
        </pc:spChg>
        <pc:spChg chg="mod">
          <ac:chgData name="Punit Dharmadhikari" userId="ee401bb8b8c2a74d" providerId="LiveId" clId="{6F58F84E-498F-4B8D-AECC-6B61F4CBE920}" dt="2021-04-06T11:43:14.084" v="1282" actId="692"/>
          <ac:spMkLst>
            <pc:docMk/>
            <pc:sldMk cId="0" sldId="264"/>
            <ac:spMk id="556" creationId="{00000000-0000-0000-0000-000000000000}"/>
          </ac:spMkLst>
        </pc:spChg>
        <pc:spChg chg="mod">
          <ac:chgData name="Punit Dharmadhikari" userId="ee401bb8b8c2a74d" providerId="LiveId" clId="{6F58F84E-498F-4B8D-AECC-6B61F4CBE920}" dt="2021-04-06T11:43:14.084" v="1282" actId="692"/>
          <ac:spMkLst>
            <pc:docMk/>
            <pc:sldMk cId="0" sldId="264"/>
            <ac:spMk id="557" creationId="{00000000-0000-0000-0000-000000000000}"/>
          </ac:spMkLst>
        </pc:spChg>
        <pc:spChg chg="mod">
          <ac:chgData name="Punit Dharmadhikari" userId="ee401bb8b8c2a74d" providerId="LiveId" clId="{6F58F84E-498F-4B8D-AECC-6B61F4CBE920}" dt="2021-04-06T11:43:14.084" v="1282" actId="692"/>
          <ac:spMkLst>
            <pc:docMk/>
            <pc:sldMk cId="0" sldId="264"/>
            <ac:spMk id="558" creationId="{00000000-0000-0000-0000-000000000000}"/>
          </ac:spMkLst>
        </pc:spChg>
        <pc:spChg chg="mod">
          <ac:chgData name="Punit Dharmadhikari" userId="ee401bb8b8c2a74d" providerId="LiveId" clId="{6F58F84E-498F-4B8D-AECC-6B61F4CBE920}" dt="2021-04-06T11:43:14.084" v="1282" actId="692"/>
          <ac:spMkLst>
            <pc:docMk/>
            <pc:sldMk cId="0" sldId="264"/>
            <ac:spMk id="559" creationId="{00000000-0000-0000-0000-000000000000}"/>
          </ac:spMkLst>
        </pc:spChg>
        <pc:spChg chg="mod">
          <ac:chgData name="Punit Dharmadhikari" userId="ee401bb8b8c2a74d" providerId="LiveId" clId="{6F58F84E-498F-4B8D-AECC-6B61F4CBE920}" dt="2021-04-06T11:43:14.084" v="1282" actId="692"/>
          <ac:spMkLst>
            <pc:docMk/>
            <pc:sldMk cId="0" sldId="264"/>
            <ac:spMk id="560" creationId="{00000000-0000-0000-0000-000000000000}"/>
          </ac:spMkLst>
        </pc:spChg>
        <pc:spChg chg="mod">
          <ac:chgData name="Punit Dharmadhikari" userId="ee401bb8b8c2a74d" providerId="LiveId" clId="{6F58F84E-498F-4B8D-AECC-6B61F4CBE920}" dt="2021-04-06T11:43:14.084" v="1282" actId="692"/>
          <ac:spMkLst>
            <pc:docMk/>
            <pc:sldMk cId="0" sldId="264"/>
            <ac:spMk id="561" creationId="{00000000-0000-0000-0000-000000000000}"/>
          </ac:spMkLst>
        </pc:spChg>
        <pc:spChg chg="mod">
          <ac:chgData name="Punit Dharmadhikari" userId="ee401bb8b8c2a74d" providerId="LiveId" clId="{6F58F84E-498F-4B8D-AECC-6B61F4CBE920}" dt="2021-04-06T11:43:14.084" v="1282" actId="692"/>
          <ac:spMkLst>
            <pc:docMk/>
            <pc:sldMk cId="0" sldId="264"/>
            <ac:spMk id="562" creationId="{00000000-0000-0000-0000-000000000000}"/>
          </ac:spMkLst>
        </pc:spChg>
        <pc:spChg chg="mod">
          <ac:chgData name="Punit Dharmadhikari" userId="ee401bb8b8c2a74d" providerId="LiveId" clId="{6F58F84E-498F-4B8D-AECC-6B61F4CBE920}" dt="2021-04-06T11:43:14.084" v="1282" actId="692"/>
          <ac:spMkLst>
            <pc:docMk/>
            <pc:sldMk cId="0" sldId="264"/>
            <ac:spMk id="563" creationId="{00000000-0000-0000-0000-000000000000}"/>
          </ac:spMkLst>
        </pc:spChg>
        <pc:spChg chg="mod">
          <ac:chgData name="Punit Dharmadhikari" userId="ee401bb8b8c2a74d" providerId="LiveId" clId="{6F58F84E-498F-4B8D-AECC-6B61F4CBE920}" dt="2021-04-06T11:43:14.084" v="1282" actId="692"/>
          <ac:spMkLst>
            <pc:docMk/>
            <pc:sldMk cId="0" sldId="264"/>
            <ac:spMk id="564" creationId="{00000000-0000-0000-0000-000000000000}"/>
          </ac:spMkLst>
        </pc:spChg>
        <pc:spChg chg="mod">
          <ac:chgData name="Punit Dharmadhikari" userId="ee401bb8b8c2a74d" providerId="LiveId" clId="{6F58F84E-498F-4B8D-AECC-6B61F4CBE920}" dt="2021-04-06T11:43:14.084" v="1282" actId="692"/>
          <ac:spMkLst>
            <pc:docMk/>
            <pc:sldMk cId="0" sldId="264"/>
            <ac:spMk id="565" creationId="{00000000-0000-0000-0000-000000000000}"/>
          </ac:spMkLst>
        </pc:spChg>
        <pc:spChg chg="mod">
          <ac:chgData name="Punit Dharmadhikari" userId="ee401bb8b8c2a74d" providerId="LiveId" clId="{6F58F84E-498F-4B8D-AECC-6B61F4CBE920}" dt="2021-04-06T11:43:14.084" v="1282" actId="692"/>
          <ac:spMkLst>
            <pc:docMk/>
            <pc:sldMk cId="0" sldId="264"/>
            <ac:spMk id="566" creationId="{00000000-0000-0000-0000-000000000000}"/>
          </ac:spMkLst>
        </pc:spChg>
        <pc:spChg chg="mod">
          <ac:chgData name="Punit Dharmadhikari" userId="ee401bb8b8c2a74d" providerId="LiveId" clId="{6F58F84E-498F-4B8D-AECC-6B61F4CBE920}" dt="2021-04-06T11:43:14.084" v="1282" actId="692"/>
          <ac:spMkLst>
            <pc:docMk/>
            <pc:sldMk cId="0" sldId="264"/>
            <ac:spMk id="567" creationId="{00000000-0000-0000-0000-000000000000}"/>
          </ac:spMkLst>
        </pc:spChg>
        <pc:spChg chg="mod">
          <ac:chgData name="Punit Dharmadhikari" userId="ee401bb8b8c2a74d" providerId="LiveId" clId="{6F58F84E-498F-4B8D-AECC-6B61F4CBE920}" dt="2021-04-06T11:43:14.084" v="1282" actId="692"/>
          <ac:spMkLst>
            <pc:docMk/>
            <pc:sldMk cId="0" sldId="264"/>
            <ac:spMk id="568" creationId="{00000000-0000-0000-0000-000000000000}"/>
          </ac:spMkLst>
        </pc:spChg>
        <pc:spChg chg="mod">
          <ac:chgData name="Punit Dharmadhikari" userId="ee401bb8b8c2a74d" providerId="LiveId" clId="{6F58F84E-498F-4B8D-AECC-6B61F4CBE920}" dt="2021-04-06T11:43:14.084" v="1282" actId="692"/>
          <ac:spMkLst>
            <pc:docMk/>
            <pc:sldMk cId="0" sldId="264"/>
            <ac:spMk id="569" creationId="{00000000-0000-0000-0000-000000000000}"/>
          </ac:spMkLst>
        </pc:spChg>
        <pc:spChg chg="mod">
          <ac:chgData name="Punit Dharmadhikari" userId="ee401bb8b8c2a74d" providerId="LiveId" clId="{6F58F84E-498F-4B8D-AECC-6B61F4CBE920}" dt="2021-04-06T11:43:14.084" v="1282" actId="692"/>
          <ac:spMkLst>
            <pc:docMk/>
            <pc:sldMk cId="0" sldId="264"/>
            <ac:spMk id="570" creationId="{00000000-0000-0000-0000-000000000000}"/>
          </ac:spMkLst>
        </pc:spChg>
        <pc:spChg chg="mod">
          <ac:chgData name="Punit Dharmadhikari" userId="ee401bb8b8c2a74d" providerId="LiveId" clId="{6F58F84E-498F-4B8D-AECC-6B61F4CBE920}" dt="2021-04-06T11:43:14.084" v="1282" actId="692"/>
          <ac:spMkLst>
            <pc:docMk/>
            <pc:sldMk cId="0" sldId="264"/>
            <ac:spMk id="571" creationId="{00000000-0000-0000-0000-000000000000}"/>
          </ac:spMkLst>
        </pc:spChg>
        <pc:spChg chg="mod">
          <ac:chgData name="Punit Dharmadhikari" userId="ee401bb8b8c2a74d" providerId="LiveId" clId="{6F58F84E-498F-4B8D-AECC-6B61F4CBE920}" dt="2021-04-06T11:43:14.084" v="1282" actId="692"/>
          <ac:spMkLst>
            <pc:docMk/>
            <pc:sldMk cId="0" sldId="264"/>
            <ac:spMk id="572" creationId="{00000000-0000-0000-0000-000000000000}"/>
          </ac:spMkLst>
        </pc:spChg>
        <pc:spChg chg="mod">
          <ac:chgData name="Punit Dharmadhikari" userId="ee401bb8b8c2a74d" providerId="LiveId" clId="{6F58F84E-498F-4B8D-AECC-6B61F4CBE920}" dt="2021-04-06T11:43:14.084" v="1282" actId="692"/>
          <ac:spMkLst>
            <pc:docMk/>
            <pc:sldMk cId="0" sldId="264"/>
            <ac:spMk id="573" creationId="{00000000-0000-0000-0000-000000000000}"/>
          </ac:spMkLst>
        </pc:spChg>
        <pc:spChg chg="mod">
          <ac:chgData name="Punit Dharmadhikari" userId="ee401bb8b8c2a74d" providerId="LiveId" clId="{6F58F84E-498F-4B8D-AECC-6B61F4CBE920}" dt="2021-04-06T11:43:14.084" v="1282" actId="692"/>
          <ac:spMkLst>
            <pc:docMk/>
            <pc:sldMk cId="0" sldId="264"/>
            <ac:spMk id="574" creationId="{00000000-0000-0000-0000-000000000000}"/>
          </ac:spMkLst>
        </pc:spChg>
        <pc:spChg chg="mod">
          <ac:chgData name="Punit Dharmadhikari" userId="ee401bb8b8c2a74d" providerId="LiveId" clId="{6F58F84E-498F-4B8D-AECC-6B61F4CBE920}" dt="2021-04-06T11:43:14.084" v="1282" actId="692"/>
          <ac:spMkLst>
            <pc:docMk/>
            <pc:sldMk cId="0" sldId="264"/>
            <ac:spMk id="575" creationId="{00000000-0000-0000-0000-000000000000}"/>
          </ac:spMkLst>
        </pc:spChg>
        <pc:spChg chg="mod">
          <ac:chgData name="Punit Dharmadhikari" userId="ee401bb8b8c2a74d" providerId="LiveId" clId="{6F58F84E-498F-4B8D-AECC-6B61F4CBE920}" dt="2021-04-06T11:43:14.084" v="1282" actId="692"/>
          <ac:spMkLst>
            <pc:docMk/>
            <pc:sldMk cId="0" sldId="264"/>
            <ac:spMk id="576" creationId="{00000000-0000-0000-0000-000000000000}"/>
          </ac:spMkLst>
        </pc:spChg>
        <pc:spChg chg="mod">
          <ac:chgData name="Punit Dharmadhikari" userId="ee401bb8b8c2a74d" providerId="LiveId" clId="{6F58F84E-498F-4B8D-AECC-6B61F4CBE920}" dt="2021-04-06T11:43:14.084" v="1282" actId="692"/>
          <ac:spMkLst>
            <pc:docMk/>
            <pc:sldMk cId="0" sldId="264"/>
            <ac:spMk id="577" creationId="{00000000-0000-0000-0000-000000000000}"/>
          </ac:spMkLst>
        </pc:spChg>
        <pc:spChg chg="mod">
          <ac:chgData name="Punit Dharmadhikari" userId="ee401bb8b8c2a74d" providerId="LiveId" clId="{6F58F84E-498F-4B8D-AECC-6B61F4CBE920}" dt="2021-04-06T11:43:14.084" v="1282" actId="692"/>
          <ac:spMkLst>
            <pc:docMk/>
            <pc:sldMk cId="0" sldId="264"/>
            <ac:spMk id="578" creationId="{00000000-0000-0000-0000-000000000000}"/>
          </ac:spMkLst>
        </pc:spChg>
        <pc:spChg chg="mod">
          <ac:chgData name="Punit Dharmadhikari" userId="ee401bb8b8c2a74d" providerId="LiveId" clId="{6F58F84E-498F-4B8D-AECC-6B61F4CBE920}" dt="2021-04-06T11:43:14.084" v="1282" actId="692"/>
          <ac:spMkLst>
            <pc:docMk/>
            <pc:sldMk cId="0" sldId="264"/>
            <ac:spMk id="579" creationId="{00000000-0000-0000-0000-000000000000}"/>
          </ac:spMkLst>
        </pc:spChg>
        <pc:spChg chg="mod">
          <ac:chgData name="Punit Dharmadhikari" userId="ee401bb8b8c2a74d" providerId="LiveId" clId="{6F58F84E-498F-4B8D-AECC-6B61F4CBE920}" dt="2021-04-06T11:43:14.084" v="1282" actId="692"/>
          <ac:spMkLst>
            <pc:docMk/>
            <pc:sldMk cId="0" sldId="264"/>
            <ac:spMk id="580" creationId="{00000000-0000-0000-0000-000000000000}"/>
          </ac:spMkLst>
        </pc:spChg>
        <pc:spChg chg="mod">
          <ac:chgData name="Punit Dharmadhikari" userId="ee401bb8b8c2a74d" providerId="LiveId" clId="{6F58F84E-498F-4B8D-AECC-6B61F4CBE920}" dt="2021-04-06T11:43:14.084" v="1282" actId="692"/>
          <ac:spMkLst>
            <pc:docMk/>
            <pc:sldMk cId="0" sldId="264"/>
            <ac:spMk id="581" creationId="{00000000-0000-0000-0000-000000000000}"/>
          </ac:spMkLst>
        </pc:spChg>
        <pc:spChg chg="mod">
          <ac:chgData name="Punit Dharmadhikari" userId="ee401bb8b8c2a74d" providerId="LiveId" clId="{6F58F84E-498F-4B8D-AECC-6B61F4CBE920}" dt="2021-04-06T11:43:14.084" v="1282" actId="692"/>
          <ac:spMkLst>
            <pc:docMk/>
            <pc:sldMk cId="0" sldId="264"/>
            <ac:spMk id="582" creationId="{00000000-0000-0000-0000-000000000000}"/>
          </ac:spMkLst>
        </pc:spChg>
        <pc:spChg chg="mod">
          <ac:chgData name="Punit Dharmadhikari" userId="ee401bb8b8c2a74d" providerId="LiveId" clId="{6F58F84E-498F-4B8D-AECC-6B61F4CBE920}" dt="2021-04-06T11:43:14.084" v="1282" actId="692"/>
          <ac:spMkLst>
            <pc:docMk/>
            <pc:sldMk cId="0" sldId="264"/>
            <ac:spMk id="583" creationId="{00000000-0000-0000-0000-000000000000}"/>
          </ac:spMkLst>
        </pc:spChg>
        <pc:spChg chg="mod">
          <ac:chgData name="Punit Dharmadhikari" userId="ee401bb8b8c2a74d" providerId="LiveId" clId="{6F58F84E-498F-4B8D-AECC-6B61F4CBE920}" dt="2021-04-06T11:43:14.084" v="1282" actId="692"/>
          <ac:spMkLst>
            <pc:docMk/>
            <pc:sldMk cId="0" sldId="264"/>
            <ac:spMk id="584" creationId="{00000000-0000-0000-0000-000000000000}"/>
          </ac:spMkLst>
        </pc:spChg>
        <pc:spChg chg="mod">
          <ac:chgData name="Punit Dharmadhikari" userId="ee401bb8b8c2a74d" providerId="LiveId" clId="{6F58F84E-498F-4B8D-AECC-6B61F4CBE920}" dt="2021-04-06T11:43:14.084" v="1282" actId="692"/>
          <ac:spMkLst>
            <pc:docMk/>
            <pc:sldMk cId="0" sldId="264"/>
            <ac:spMk id="585" creationId="{00000000-0000-0000-0000-000000000000}"/>
          </ac:spMkLst>
        </pc:spChg>
        <pc:spChg chg="mod">
          <ac:chgData name="Punit Dharmadhikari" userId="ee401bb8b8c2a74d" providerId="LiveId" clId="{6F58F84E-498F-4B8D-AECC-6B61F4CBE920}" dt="2021-04-06T11:43:14.084" v="1282" actId="692"/>
          <ac:spMkLst>
            <pc:docMk/>
            <pc:sldMk cId="0" sldId="264"/>
            <ac:spMk id="586" creationId="{00000000-0000-0000-0000-000000000000}"/>
          </ac:spMkLst>
        </pc:spChg>
        <pc:spChg chg="mod">
          <ac:chgData name="Punit Dharmadhikari" userId="ee401bb8b8c2a74d" providerId="LiveId" clId="{6F58F84E-498F-4B8D-AECC-6B61F4CBE920}" dt="2021-04-06T11:43:14.084" v="1282" actId="692"/>
          <ac:spMkLst>
            <pc:docMk/>
            <pc:sldMk cId="0" sldId="264"/>
            <ac:spMk id="587" creationId="{00000000-0000-0000-0000-000000000000}"/>
          </ac:spMkLst>
        </pc:spChg>
        <pc:spChg chg="mod">
          <ac:chgData name="Punit Dharmadhikari" userId="ee401bb8b8c2a74d" providerId="LiveId" clId="{6F58F84E-498F-4B8D-AECC-6B61F4CBE920}" dt="2021-04-06T11:43:14.084" v="1282" actId="692"/>
          <ac:spMkLst>
            <pc:docMk/>
            <pc:sldMk cId="0" sldId="264"/>
            <ac:spMk id="588" creationId="{00000000-0000-0000-0000-000000000000}"/>
          </ac:spMkLst>
        </pc:spChg>
        <pc:spChg chg="mod">
          <ac:chgData name="Punit Dharmadhikari" userId="ee401bb8b8c2a74d" providerId="LiveId" clId="{6F58F84E-498F-4B8D-AECC-6B61F4CBE920}" dt="2021-04-06T11:43:14.084" v="1282" actId="692"/>
          <ac:spMkLst>
            <pc:docMk/>
            <pc:sldMk cId="0" sldId="264"/>
            <ac:spMk id="589" creationId="{00000000-0000-0000-0000-000000000000}"/>
          </ac:spMkLst>
        </pc:spChg>
        <pc:spChg chg="mod">
          <ac:chgData name="Punit Dharmadhikari" userId="ee401bb8b8c2a74d" providerId="LiveId" clId="{6F58F84E-498F-4B8D-AECC-6B61F4CBE920}" dt="2021-04-06T11:43:14.084" v="1282" actId="692"/>
          <ac:spMkLst>
            <pc:docMk/>
            <pc:sldMk cId="0" sldId="264"/>
            <ac:spMk id="590" creationId="{00000000-0000-0000-0000-000000000000}"/>
          </ac:spMkLst>
        </pc:spChg>
        <pc:spChg chg="mod">
          <ac:chgData name="Punit Dharmadhikari" userId="ee401bb8b8c2a74d" providerId="LiveId" clId="{6F58F84E-498F-4B8D-AECC-6B61F4CBE920}" dt="2021-04-06T11:43:14.084" v="1282" actId="692"/>
          <ac:spMkLst>
            <pc:docMk/>
            <pc:sldMk cId="0" sldId="264"/>
            <ac:spMk id="591" creationId="{00000000-0000-0000-0000-000000000000}"/>
          </ac:spMkLst>
        </pc:spChg>
        <pc:spChg chg="mod">
          <ac:chgData name="Punit Dharmadhikari" userId="ee401bb8b8c2a74d" providerId="LiveId" clId="{6F58F84E-498F-4B8D-AECC-6B61F4CBE920}" dt="2021-04-06T11:43:14.084" v="1282" actId="692"/>
          <ac:spMkLst>
            <pc:docMk/>
            <pc:sldMk cId="0" sldId="264"/>
            <ac:spMk id="592" creationId="{00000000-0000-0000-0000-000000000000}"/>
          </ac:spMkLst>
        </pc:spChg>
        <pc:spChg chg="mod">
          <ac:chgData name="Punit Dharmadhikari" userId="ee401bb8b8c2a74d" providerId="LiveId" clId="{6F58F84E-498F-4B8D-AECC-6B61F4CBE920}" dt="2021-04-06T11:43:14.084" v="1282" actId="692"/>
          <ac:spMkLst>
            <pc:docMk/>
            <pc:sldMk cId="0" sldId="264"/>
            <ac:spMk id="593" creationId="{00000000-0000-0000-0000-000000000000}"/>
          </ac:spMkLst>
        </pc:spChg>
        <pc:spChg chg="mod">
          <ac:chgData name="Punit Dharmadhikari" userId="ee401bb8b8c2a74d" providerId="LiveId" clId="{6F58F84E-498F-4B8D-AECC-6B61F4CBE920}" dt="2021-04-06T11:43:14.084" v="1282" actId="692"/>
          <ac:spMkLst>
            <pc:docMk/>
            <pc:sldMk cId="0" sldId="264"/>
            <ac:spMk id="594" creationId="{00000000-0000-0000-0000-000000000000}"/>
          </ac:spMkLst>
        </pc:spChg>
        <pc:spChg chg="mod">
          <ac:chgData name="Punit Dharmadhikari" userId="ee401bb8b8c2a74d" providerId="LiveId" clId="{6F58F84E-498F-4B8D-AECC-6B61F4CBE920}" dt="2021-04-06T11:43:14.084" v="1282" actId="692"/>
          <ac:spMkLst>
            <pc:docMk/>
            <pc:sldMk cId="0" sldId="264"/>
            <ac:spMk id="595" creationId="{00000000-0000-0000-0000-000000000000}"/>
          </ac:spMkLst>
        </pc:spChg>
        <pc:spChg chg="mod">
          <ac:chgData name="Punit Dharmadhikari" userId="ee401bb8b8c2a74d" providerId="LiveId" clId="{6F58F84E-498F-4B8D-AECC-6B61F4CBE920}" dt="2021-04-06T11:43:14.084" v="1282" actId="692"/>
          <ac:spMkLst>
            <pc:docMk/>
            <pc:sldMk cId="0" sldId="264"/>
            <ac:spMk id="596" creationId="{00000000-0000-0000-0000-000000000000}"/>
          </ac:spMkLst>
        </pc:spChg>
        <pc:spChg chg="mod">
          <ac:chgData name="Punit Dharmadhikari" userId="ee401bb8b8c2a74d" providerId="LiveId" clId="{6F58F84E-498F-4B8D-AECC-6B61F4CBE920}" dt="2021-04-06T11:43:14.084" v="1282" actId="692"/>
          <ac:spMkLst>
            <pc:docMk/>
            <pc:sldMk cId="0" sldId="264"/>
            <ac:spMk id="597" creationId="{00000000-0000-0000-0000-000000000000}"/>
          </ac:spMkLst>
        </pc:spChg>
        <pc:spChg chg="mod">
          <ac:chgData name="Punit Dharmadhikari" userId="ee401bb8b8c2a74d" providerId="LiveId" clId="{6F58F84E-498F-4B8D-AECC-6B61F4CBE920}" dt="2021-04-06T11:43:14.084" v="1282" actId="692"/>
          <ac:spMkLst>
            <pc:docMk/>
            <pc:sldMk cId="0" sldId="264"/>
            <ac:spMk id="598" creationId="{00000000-0000-0000-0000-000000000000}"/>
          </ac:spMkLst>
        </pc:spChg>
        <pc:spChg chg="mod">
          <ac:chgData name="Punit Dharmadhikari" userId="ee401bb8b8c2a74d" providerId="LiveId" clId="{6F58F84E-498F-4B8D-AECC-6B61F4CBE920}" dt="2021-04-06T11:43:14.084" v="1282" actId="692"/>
          <ac:spMkLst>
            <pc:docMk/>
            <pc:sldMk cId="0" sldId="264"/>
            <ac:spMk id="599" creationId="{00000000-0000-0000-0000-000000000000}"/>
          </ac:spMkLst>
        </pc:spChg>
        <pc:spChg chg="mod">
          <ac:chgData name="Punit Dharmadhikari" userId="ee401bb8b8c2a74d" providerId="LiveId" clId="{6F58F84E-498F-4B8D-AECC-6B61F4CBE920}" dt="2021-04-06T11:43:14.084" v="1282" actId="692"/>
          <ac:spMkLst>
            <pc:docMk/>
            <pc:sldMk cId="0" sldId="264"/>
            <ac:spMk id="600" creationId="{00000000-0000-0000-0000-000000000000}"/>
          </ac:spMkLst>
        </pc:spChg>
        <pc:spChg chg="mod">
          <ac:chgData name="Punit Dharmadhikari" userId="ee401bb8b8c2a74d" providerId="LiveId" clId="{6F58F84E-498F-4B8D-AECC-6B61F4CBE920}" dt="2021-04-06T11:43:14.084" v="1282" actId="692"/>
          <ac:spMkLst>
            <pc:docMk/>
            <pc:sldMk cId="0" sldId="264"/>
            <ac:spMk id="601" creationId="{00000000-0000-0000-0000-000000000000}"/>
          </ac:spMkLst>
        </pc:spChg>
        <pc:spChg chg="mod">
          <ac:chgData name="Punit Dharmadhikari" userId="ee401bb8b8c2a74d" providerId="LiveId" clId="{6F58F84E-498F-4B8D-AECC-6B61F4CBE920}" dt="2021-04-06T11:43:14.084" v="1282" actId="692"/>
          <ac:spMkLst>
            <pc:docMk/>
            <pc:sldMk cId="0" sldId="264"/>
            <ac:spMk id="602" creationId="{00000000-0000-0000-0000-000000000000}"/>
          </ac:spMkLst>
        </pc:spChg>
        <pc:spChg chg="mod">
          <ac:chgData name="Punit Dharmadhikari" userId="ee401bb8b8c2a74d" providerId="LiveId" clId="{6F58F84E-498F-4B8D-AECC-6B61F4CBE920}" dt="2021-04-06T11:43:14.084" v="1282" actId="692"/>
          <ac:spMkLst>
            <pc:docMk/>
            <pc:sldMk cId="0" sldId="264"/>
            <ac:spMk id="603" creationId="{00000000-0000-0000-0000-000000000000}"/>
          </ac:spMkLst>
        </pc:spChg>
        <pc:spChg chg="mod">
          <ac:chgData name="Punit Dharmadhikari" userId="ee401bb8b8c2a74d" providerId="LiveId" clId="{6F58F84E-498F-4B8D-AECC-6B61F4CBE920}" dt="2021-04-06T11:43:14.084" v="1282" actId="692"/>
          <ac:spMkLst>
            <pc:docMk/>
            <pc:sldMk cId="0" sldId="264"/>
            <ac:spMk id="604" creationId="{00000000-0000-0000-0000-000000000000}"/>
          </ac:spMkLst>
        </pc:spChg>
        <pc:spChg chg="mod">
          <ac:chgData name="Punit Dharmadhikari" userId="ee401bb8b8c2a74d" providerId="LiveId" clId="{6F58F84E-498F-4B8D-AECC-6B61F4CBE920}" dt="2021-04-06T11:43:14.084" v="1282" actId="692"/>
          <ac:spMkLst>
            <pc:docMk/>
            <pc:sldMk cId="0" sldId="264"/>
            <ac:spMk id="605" creationId="{00000000-0000-0000-0000-000000000000}"/>
          </ac:spMkLst>
        </pc:spChg>
        <pc:spChg chg="mod">
          <ac:chgData name="Punit Dharmadhikari" userId="ee401bb8b8c2a74d" providerId="LiveId" clId="{6F58F84E-498F-4B8D-AECC-6B61F4CBE920}" dt="2021-04-06T11:43:14.084" v="1282" actId="692"/>
          <ac:spMkLst>
            <pc:docMk/>
            <pc:sldMk cId="0" sldId="264"/>
            <ac:spMk id="606" creationId="{00000000-0000-0000-0000-000000000000}"/>
          </ac:spMkLst>
        </pc:spChg>
        <pc:spChg chg="mod">
          <ac:chgData name="Punit Dharmadhikari" userId="ee401bb8b8c2a74d" providerId="LiveId" clId="{6F58F84E-498F-4B8D-AECC-6B61F4CBE920}" dt="2021-04-06T11:43:14.084" v="1282" actId="692"/>
          <ac:spMkLst>
            <pc:docMk/>
            <pc:sldMk cId="0" sldId="264"/>
            <ac:spMk id="607" creationId="{00000000-0000-0000-0000-000000000000}"/>
          </ac:spMkLst>
        </pc:spChg>
        <pc:spChg chg="mod">
          <ac:chgData name="Punit Dharmadhikari" userId="ee401bb8b8c2a74d" providerId="LiveId" clId="{6F58F84E-498F-4B8D-AECC-6B61F4CBE920}" dt="2021-04-06T11:43:14.084" v="1282" actId="692"/>
          <ac:spMkLst>
            <pc:docMk/>
            <pc:sldMk cId="0" sldId="264"/>
            <ac:spMk id="608" creationId="{00000000-0000-0000-0000-000000000000}"/>
          </ac:spMkLst>
        </pc:spChg>
        <pc:spChg chg="mod">
          <ac:chgData name="Punit Dharmadhikari" userId="ee401bb8b8c2a74d" providerId="LiveId" clId="{6F58F84E-498F-4B8D-AECC-6B61F4CBE920}" dt="2021-04-06T11:43:14.084" v="1282" actId="692"/>
          <ac:spMkLst>
            <pc:docMk/>
            <pc:sldMk cId="0" sldId="264"/>
            <ac:spMk id="609" creationId="{00000000-0000-0000-0000-000000000000}"/>
          </ac:spMkLst>
        </pc:spChg>
        <pc:spChg chg="mod">
          <ac:chgData name="Punit Dharmadhikari" userId="ee401bb8b8c2a74d" providerId="LiveId" clId="{6F58F84E-498F-4B8D-AECC-6B61F4CBE920}" dt="2021-04-06T11:43:14.084" v="1282" actId="692"/>
          <ac:spMkLst>
            <pc:docMk/>
            <pc:sldMk cId="0" sldId="264"/>
            <ac:spMk id="610" creationId="{00000000-0000-0000-0000-000000000000}"/>
          </ac:spMkLst>
        </pc:spChg>
        <pc:spChg chg="mod">
          <ac:chgData name="Punit Dharmadhikari" userId="ee401bb8b8c2a74d" providerId="LiveId" clId="{6F58F84E-498F-4B8D-AECC-6B61F4CBE920}" dt="2021-04-06T11:43:14.084" v="1282" actId="692"/>
          <ac:spMkLst>
            <pc:docMk/>
            <pc:sldMk cId="0" sldId="264"/>
            <ac:spMk id="611" creationId="{00000000-0000-0000-0000-000000000000}"/>
          </ac:spMkLst>
        </pc:spChg>
        <pc:spChg chg="mod">
          <ac:chgData name="Punit Dharmadhikari" userId="ee401bb8b8c2a74d" providerId="LiveId" clId="{6F58F84E-498F-4B8D-AECC-6B61F4CBE920}" dt="2021-04-06T11:43:14.084" v="1282" actId="692"/>
          <ac:spMkLst>
            <pc:docMk/>
            <pc:sldMk cId="0" sldId="264"/>
            <ac:spMk id="612" creationId="{00000000-0000-0000-0000-000000000000}"/>
          </ac:spMkLst>
        </pc:spChg>
        <pc:spChg chg="mod">
          <ac:chgData name="Punit Dharmadhikari" userId="ee401bb8b8c2a74d" providerId="LiveId" clId="{6F58F84E-498F-4B8D-AECC-6B61F4CBE920}" dt="2021-04-06T11:43:14.084" v="1282" actId="692"/>
          <ac:spMkLst>
            <pc:docMk/>
            <pc:sldMk cId="0" sldId="264"/>
            <ac:spMk id="613" creationId="{00000000-0000-0000-0000-000000000000}"/>
          </ac:spMkLst>
        </pc:spChg>
        <pc:spChg chg="mod">
          <ac:chgData name="Punit Dharmadhikari" userId="ee401bb8b8c2a74d" providerId="LiveId" clId="{6F58F84E-498F-4B8D-AECC-6B61F4CBE920}" dt="2021-04-06T11:43:14.084" v="1282" actId="692"/>
          <ac:spMkLst>
            <pc:docMk/>
            <pc:sldMk cId="0" sldId="264"/>
            <ac:spMk id="614" creationId="{00000000-0000-0000-0000-000000000000}"/>
          </ac:spMkLst>
        </pc:spChg>
        <pc:spChg chg="mod">
          <ac:chgData name="Punit Dharmadhikari" userId="ee401bb8b8c2a74d" providerId="LiveId" clId="{6F58F84E-498F-4B8D-AECC-6B61F4CBE920}" dt="2021-04-06T11:43:14.084" v="1282" actId="692"/>
          <ac:spMkLst>
            <pc:docMk/>
            <pc:sldMk cId="0" sldId="264"/>
            <ac:spMk id="615" creationId="{00000000-0000-0000-0000-000000000000}"/>
          </ac:spMkLst>
        </pc:spChg>
        <pc:spChg chg="mod">
          <ac:chgData name="Punit Dharmadhikari" userId="ee401bb8b8c2a74d" providerId="LiveId" clId="{6F58F84E-498F-4B8D-AECC-6B61F4CBE920}" dt="2021-04-06T11:43:14.084" v="1282" actId="692"/>
          <ac:spMkLst>
            <pc:docMk/>
            <pc:sldMk cId="0" sldId="264"/>
            <ac:spMk id="616" creationId="{00000000-0000-0000-0000-000000000000}"/>
          </ac:spMkLst>
        </pc:spChg>
        <pc:spChg chg="mod">
          <ac:chgData name="Punit Dharmadhikari" userId="ee401bb8b8c2a74d" providerId="LiveId" clId="{6F58F84E-498F-4B8D-AECC-6B61F4CBE920}" dt="2021-04-06T11:43:14.084" v="1282" actId="692"/>
          <ac:spMkLst>
            <pc:docMk/>
            <pc:sldMk cId="0" sldId="264"/>
            <ac:spMk id="617" creationId="{00000000-0000-0000-0000-000000000000}"/>
          </ac:spMkLst>
        </pc:spChg>
        <pc:spChg chg="mod">
          <ac:chgData name="Punit Dharmadhikari" userId="ee401bb8b8c2a74d" providerId="LiveId" clId="{6F58F84E-498F-4B8D-AECC-6B61F4CBE920}" dt="2021-04-06T11:43:14.084" v="1282" actId="692"/>
          <ac:spMkLst>
            <pc:docMk/>
            <pc:sldMk cId="0" sldId="264"/>
            <ac:spMk id="618" creationId="{00000000-0000-0000-0000-000000000000}"/>
          </ac:spMkLst>
        </pc:spChg>
        <pc:spChg chg="mod">
          <ac:chgData name="Punit Dharmadhikari" userId="ee401bb8b8c2a74d" providerId="LiveId" clId="{6F58F84E-498F-4B8D-AECC-6B61F4CBE920}" dt="2021-04-06T11:43:14.084" v="1282" actId="692"/>
          <ac:spMkLst>
            <pc:docMk/>
            <pc:sldMk cId="0" sldId="264"/>
            <ac:spMk id="619" creationId="{00000000-0000-0000-0000-000000000000}"/>
          </ac:spMkLst>
        </pc:spChg>
        <pc:spChg chg="mod">
          <ac:chgData name="Punit Dharmadhikari" userId="ee401bb8b8c2a74d" providerId="LiveId" clId="{6F58F84E-498F-4B8D-AECC-6B61F4CBE920}" dt="2021-04-06T11:43:14.084" v="1282" actId="692"/>
          <ac:spMkLst>
            <pc:docMk/>
            <pc:sldMk cId="0" sldId="264"/>
            <ac:spMk id="620" creationId="{00000000-0000-0000-0000-000000000000}"/>
          </ac:spMkLst>
        </pc:spChg>
        <pc:spChg chg="mod">
          <ac:chgData name="Punit Dharmadhikari" userId="ee401bb8b8c2a74d" providerId="LiveId" clId="{6F58F84E-498F-4B8D-AECC-6B61F4CBE920}" dt="2021-04-06T11:43:14.084" v="1282" actId="692"/>
          <ac:spMkLst>
            <pc:docMk/>
            <pc:sldMk cId="0" sldId="264"/>
            <ac:spMk id="621" creationId="{00000000-0000-0000-0000-000000000000}"/>
          </ac:spMkLst>
        </pc:spChg>
        <pc:spChg chg="mod">
          <ac:chgData name="Punit Dharmadhikari" userId="ee401bb8b8c2a74d" providerId="LiveId" clId="{6F58F84E-498F-4B8D-AECC-6B61F4CBE920}" dt="2021-04-06T11:43:14.084" v="1282" actId="692"/>
          <ac:spMkLst>
            <pc:docMk/>
            <pc:sldMk cId="0" sldId="264"/>
            <ac:spMk id="622" creationId="{00000000-0000-0000-0000-000000000000}"/>
          </ac:spMkLst>
        </pc:spChg>
        <pc:spChg chg="mod">
          <ac:chgData name="Punit Dharmadhikari" userId="ee401bb8b8c2a74d" providerId="LiveId" clId="{6F58F84E-498F-4B8D-AECC-6B61F4CBE920}" dt="2021-04-06T11:43:14.084" v="1282" actId="692"/>
          <ac:spMkLst>
            <pc:docMk/>
            <pc:sldMk cId="0" sldId="264"/>
            <ac:spMk id="623" creationId="{00000000-0000-0000-0000-000000000000}"/>
          </ac:spMkLst>
        </pc:spChg>
        <pc:spChg chg="mod">
          <ac:chgData name="Punit Dharmadhikari" userId="ee401bb8b8c2a74d" providerId="LiveId" clId="{6F58F84E-498F-4B8D-AECC-6B61F4CBE920}" dt="2021-04-06T11:43:14.084" v="1282" actId="692"/>
          <ac:spMkLst>
            <pc:docMk/>
            <pc:sldMk cId="0" sldId="264"/>
            <ac:spMk id="624" creationId="{00000000-0000-0000-0000-000000000000}"/>
          </ac:spMkLst>
        </pc:spChg>
        <pc:spChg chg="mod">
          <ac:chgData name="Punit Dharmadhikari" userId="ee401bb8b8c2a74d" providerId="LiveId" clId="{6F58F84E-498F-4B8D-AECC-6B61F4CBE920}" dt="2021-04-06T11:43:14.084" v="1282" actId="692"/>
          <ac:spMkLst>
            <pc:docMk/>
            <pc:sldMk cId="0" sldId="264"/>
            <ac:spMk id="625" creationId="{00000000-0000-0000-0000-000000000000}"/>
          </ac:spMkLst>
        </pc:spChg>
        <pc:spChg chg="mod">
          <ac:chgData name="Punit Dharmadhikari" userId="ee401bb8b8c2a74d" providerId="LiveId" clId="{6F58F84E-498F-4B8D-AECC-6B61F4CBE920}" dt="2021-04-06T11:43:14.084" v="1282" actId="692"/>
          <ac:spMkLst>
            <pc:docMk/>
            <pc:sldMk cId="0" sldId="264"/>
            <ac:spMk id="626" creationId="{00000000-0000-0000-0000-000000000000}"/>
          </ac:spMkLst>
        </pc:spChg>
        <pc:spChg chg="mod">
          <ac:chgData name="Punit Dharmadhikari" userId="ee401bb8b8c2a74d" providerId="LiveId" clId="{6F58F84E-498F-4B8D-AECC-6B61F4CBE920}" dt="2021-04-06T11:43:14.084" v="1282" actId="692"/>
          <ac:spMkLst>
            <pc:docMk/>
            <pc:sldMk cId="0" sldId="264"/>
            <ac:spMk id="627" creationId="{00000000-0000-0000-0000-000000000000}"/>
          </ac:spMkLst>
        </pc:spChg>
        <pc:spChg chg="mod">
          <ac:chgData name="Punit Dharmadhikari" userId="ee401bb8b8c2a74d" providerId="LiveId" clId="{6F58F84E-498F-4B8D-AECC-6B61F4CBE920}" dt="2021-04-06T11:43:14.084" v="1282" actId="692"/>
          <ac:spMkLst>
            <pc:docMk/>
            <pc:sldMk cId="0" sldId="264"/>
            <ac:spMk id="628" creationId="{00000000-0000-0000-0000-000000000000}"/>
          </ac:spMkLst>
        </pc:spChg>
        <pc:spChg chg="mod">
          <ac:chgData name="Punit Dharmadhikari" userId="ee401bb8b8c2a74d" providerId="LiveId" clId="{6F58F84E-498F-4B8D-AECC-6B61F4CBE920}" dt="2021-04-06T11:43:14.084" v="1282" actId="692"/>
          <ac:spMkLst>
            <pc:docMk/>
            <pc:sldMk cId="0" sldId="264"/>
            <ac:spMk id="629" creationId="{00000000-0000-0000-0000-000000000000}"/>
          </ac:spMkLst>
        </pc:spChg>
        <pc:spChg chg="mod">
          <ac:chgData name="Punit Dharmadhikari" userId="ee401bb8b8c2a74d" providerId="LiveId" clId="{6F58F84E-498F-4B8D-AECC-6B61F4CBE920}" dt="2021-04-06T11:43:14.084" v="1282" actId="692"/>
          <ac:spMkLst>
            <pc:docMk/>
            <pc:sldMk cId="0" sldId="264"/>
            <ac:spMk id="630" creationId="{00000000-0000-0000-0000-000000000000}"/>
          </ac:spMkLst>
        </pc:spChg>
        <pc:spChg chg="mod">
          <ac:chgData name="Punit Dharmadhikari" userId="ee401bb8b8c2a74d" providerId="LiveId" clId="{6F58F84E-498F-4B8D-AECC-6B61F4CBE920}" dt="2021-04-06T11:43:14.084" v="1282" actId="692"/>
          <ac:spMkLst>
            <pc:docMk/>
            <pc:sldMk cId="0" sldId="264"/>
            <ac:spMk id="631" creationId="{00000000-0000-0000-0000-000000000000}"/>
          </ac:spMkLst>
        </pc:spChg>
        <pc:spChg chg="mod">
          <ac:chgData name="Punit Dharmadhikari" userId="ee401bb8b8c2a74d" providerId="LiveId" clId="{6F58F84E-498F-4B8D-AECC-6B61F4CBE920}" dt="2021-04-06T11:43:14.084" v="1282" actId="692"/>
          <ac:spMkLst>
            <pc:docMk/>
            <pc:sldMk cId="0" sldId="264"/>
            <ac:spMk id="632" creationId="{00000000-0000-0000-0000-000000000000}"/>
          </ac:spMkLst>
        </pc:spChg>
        <pc:spChg chg="del">
          <ac:chgData name="Punit Dharmadhikari" userId="ee401bb8b8c2a74d" providerId="LiveId" clId="{6F58F84E-498F-4B8D-AECC-6B61F4CBE920}" dt="2021-04-06T11:42:00.677" v="1211" actId="478"/>
          <ac:spMkLst>
            <pc:docMk/>
            <pc:sldMk cId="0" sldId="264"/>
            <ac:spMk id="633" creationId="{00000000-0000-0000-0000-000000000000}"/>
          </ac:spMkLst>
        </pc:spChg>
        <pc:spChg chg="del">
          <ac:chgData name="Punit Dharmadhikari" userId="ee401bb8b8c2a74d" providerId="LiveId" clId="{6F58F84E-498F-4B8D-AECC-6B61F4CBE920}" dt="2021-04-06T11:42:04.752" v="1212" actId="478"/>
          <ac:spMkLst>
            <pc:docMk/>
            <pc:sldMk cId="0" sldId="264"/>
            <ac:spMk id="634" creationId="{00000000-0000-0000-0000-000000000000}"/>
          </ac:spMkLst>
        </pc:spChg>
        <pc:spChg chg="del">
          <ac:chgData name="Punit Dharmadhikari" userId="ee401bb8b8c2a74d" providerId="LiveId" clId="{6F58F84E-498F-4B8D-AECC-6B61F4CBE920}" dt="2021-04-06T11:42:04.752" v="1212" actId="478"/>
          <ac:spMkLst>
            <pc:docMk/>
            <pc:sldMk cId="0" sldId="264"/>
            <ac:spMk id="635" creationId="{00000000-0000-0000-0000-000000000000}"/>
          </ac:spMkLst>
        </pc:spChg>
        <pc:spChg chg="del">
          <ac:chgData name="Punit Dharmadhikari" userId="ee401bb8b8c2a74d" providerId="LiveId" clId="{6F58F84E-498F-4B8D-AECC-6B61F4CBE920}" dt="2021-04-06T11:42:00.677" v="1211" actId="478"/>
          <ac:spMkLst>
            <pc:docMk/>
            <pc:sldMk cId="0" sldId="264"/>
            <ac:spMk id="639" creationId="{00000000-0000-0000-0000-000000000000}"/>
          </ac:spMkLst>
        </pc:spChg>
        <pc:spChg chg="del">
          <ac:chgData name="Punit Dharmadhikari" userId="ee401bb8b8c2a74d" providerId="LiveId" clId="{6F58F84E-498F-4B8D-AECC-6B61F4CBE920}" dt="2021-04-06T11:42:04.752" v="1212" actId="478"/>
          <ac:spMkLst>
            <pc:docMk/>
            <pc:sldMk cId="0" sldId="264"/>
            <ac:spMk id="640" creationId="{00000000-0000-0000-0000-000000000000}"/>
          </ac:spMkLst>
        </pc:spChg>
        <pc:spChg chg="del">
          <ac:chgData name="Punit Dharmadhikari" userId="ee401bb8b8c2a74d" providerId="LiveId" clId="{6F58F84E-498F-4B8D-AECC-6B61F4CBE920}" dt="2021-04-06T11:42:04.752" v="1212" actId="478"/>
          <ac:spMkLst>
            <pc:docMk/>
            <pc:sldMk cId="0" sldId="264"/>
            <ac:spMk id="641" creationId="{00000000-0000-0000-0000-000000000000}"/>
          </ac:spMkLst>
        </pc:spChg>
        <pc:spChg chg="add del mod">
          <ac:chgData name="Punit Dharmadhikari" userId="ee401bb8b8c2a74d" providerId="LiveId" clId="{6F58F84E-498F-4B8D-AECC-6B61F4CBE920}" dt="2021-04-06T12:23:09.891" v="1950" actId="478"/>
          <ac:spMkLst>
            <pc:docMk/>
            <pc:sldMk cId="0" sldId="264"/>
            <ac:spMk id="643" creationId="{96F55365-B173-4032-A531-365A93422EC2}"/>
          </ac:spMkLst>
        </pc:spChg>
        <pc:spChg chg="add del mod">
          <ac:chgData name="Punit Dharmadhikari" userId="ee401bb8b8c2a74d" providerId="LiveId" clId="{6F58F84E-498F-4B8D-AECC-6B61F4CBE920}" dt="2021-04-06T12:23:09.891" v="1950" actId="478"/>
          <ac:spMkLst>
            <pc:docMk/>
            <pc:sldMk cId="0" sldId="264"/>
            <ac:spMk id="644" creationId="{C85CF249-A5F8-4A5D-9C3A-47A29910082F}"/>
          </ac:spMkLst>
        </pc:spChg>
        <pc:spChg chg="add del mod">
          <ac:chgData name="Punit Dharmadhikari" userId="ee401bb8b8c2a74d" providerId="LiveId" clId="{6F58F84E-498F-4B8D-AECC-6B61F4CBE920}" dt="2021-04-06T12:23:09.891" v="1950" actId="478"/>
          <ac:spMkLst>
            <pc:docMk/>
            <pc:sldMk cId="0" sldId="264"/>
            <ac:spMk id="646" creationId="{8FA3A6A9-6BAF-4C71-BCC9-17E825265EFF}"/>
          </ac:spMkLst>
        </pc:spChg>
        <pc:spChg chg="add del mod">
          <ac:chgData name="Punit Dharmadhikari" userId="ee401bb8b8c2a74d" providerId="LiveId" clId="{6F58F84E-498F-4B8D-AECC-6B61F4CBE920}" dt="2021-04-06T12:23:09.891" v="1950" actId="478"/>
          <ac:spMkLst>
            <pc:docMk/>
            <pc:sldMk cId="0" sldId="264"/>
            <ac:spMk id="648" creationId="{F77FBFC0-4C61-4AA9-B953-F389B7C266F1}"/>
          </ac:spMkLst>
        </pc:spChg>
        <pc:spChg chg="mod">
          <ac:chgData name="Punit Dharmadhikari" userId="ee401bb8b8c2a74d" providerId="LiveId" clId="{6F58F84E-498F-4B8D-AECC-6B61F4CBE920}" dt="2021-04-06T12:18:30.227" v="1885"/>
          <ac:spMkLst>
            <pc:docMk/>
            <pc:sldMk cId="0" sldId="264"/>
            <ac:spMk id="652" creationId="{8AEBB411-4B58-444D-A2E2-82798E2435BB}"/>
          </ac:spMkLst>
        </pc:spChg>
        <pc:spChg chg="mod">
          <ac:chgData name="Punit Dharmadhikari" userId="ee401bb8b8c2a74d" providerId="LiveId" clId="{6F58F84E-498F-4B8D-AECC-6B61F4CBE920}" dt="2021-04-06T12:18:30.227" v="1885"/>
          <ac:spMkLst>
            <pc:docMk/>
            <pc:sldMk cId="0" sldId="264"/>
            <ac:spMk id="653" creationId="{D9AF161F-090F-49BE-BA6F-C4AC97BF744F}"/>
          </ac:spMkLst>
        </pc:spChg>
        <pc:spChg chg="mod">
          <ac:chgData name="Punit Dharmadhikari" userId="ee401bb8b8c2a74d" providerId="LiveId" clId="{6F58F84E-498F-4B8D-AECC-6B61F4CBE920}" dt="2021-04-06T12:18:30.227" v="1885"/>
          <ac:spMkLst>
            <pc:docMk/>
            <pc:sldMk cId="0" sldId="264"/>
            <ac:spMk id="654" creationId="{081BDBB3-8909-444F-97C1-98F048A84598}"/>
          </ac:spMkLst>
        </pc:spChg>
        <pc:spChg chg="mod">
          <ac:chgData name="Punit Dharmadhikari" userId="ee401bb8b8c2a74d" providerId="LiveId" clId="{6F58F84E-498F-4B8D-AECC-6B61F4CBE920}" dt="2021-04-06T12:18:30.227" v="1885"/>
          <ac:spMkLst>
            <pc:docMk/>
            <pc:sldMk cId="0" sldId="264"/>
            <ac:spMk id="655" creationId="{22DDE2E6-57F6-4AFF-9610-363B0531DC7B}"/>
          </ac:spMkLst>
        </pc:spChg>
        <pc:spChg chg="mod">
          <ac:chgData name="Punit Dharmadhikari" userId="ee401bb8b8c2a74d" providerId="LiveId" clId="{6F58F84E-498F-4B8D-AECC-6B61F4CBE920}" dt="2021-04-06T12:18:30.227" v="1885"/>
          <ac:spMkLst>
            <pc:docMk/>
            <pc:sldMk cId="0" sldId="264"/>
            <ac:spMk id="656" creationId="{2FAD04FC-EA3E-4AF9-830A-2F38F254A918}"/>
          </ac:spMkLst>
        </pc:spChg>
        <pc:spChg chg="mod">
          <ac:chgData name="Punit Dharmadhikari" userId="ee401bb8b8c2a74d" providerId="LiveId" clId="{6F58F84E-498F-4B8D-AECC-6B61F4CBE920}" dt="2021-04-06T12:18:30.227" v="1885"/>
          <ac:spMkLst>
            <pc:docMk/>
            <pc:sldMk cId="0" sldId="264"/>
            <ac:spMk id="657" creationId="{A89E8419-F048-4B3D-9AFB-9FF302D10D07}"/>
          </ac:spMkLst>
        </pc:spChg>
        <pc:spChg chg="add del mod">
          <ac:chgData name="Punit Dharmadhikari" userId="ee401bb8b8c2a74d" providerId="LiveId" clId="{6F58F84E-498F-4B8D-AECC-6B61F4CBE920}" dt="2021-04-06T12:23:09.891" v="1950" actId="478"/>
          <ac:spMkLst>
            <pc:docMk/>
            <pc:sldMk cId="0" sldId="264"/>
            <ac:spMk id="660" creationId="{39445A5C-985B-452E-8FFA-E07EB833CDDF}"/>
          </ac:spMkLst>
        </pc:spChg>
        <pc:spChg chg="add del mod">
          <ac:chgData name="Punit Dharmadhikari" userId="ee401bb8b8c2a74d" providerId="LiveId" clId="{6F58F84E-498F-4B8D-AECC-6B61F4CBE920}" dt="2021-04-06T12:23:09.891" v="1950" actId="478"/>
          <ac:spMkLst>
            <pc:docMk/>
            <pc:sldMk cId="0" sldId="264"/>
            <ac:spMk id="661" creationId="{1B77B5F2-B67C-44B4-B82B-C4E72B846110}"/>
          </ac:spMkLst>
        </pc:spChg>
        <pc:spChg chg="add del mod">
          <ac:chgData name="Punit Dharmadhikari" userId="ee401bb8b8c2a74d" providerId="LiveId" clId="{6F58F84E-498F-4B8D-AECC-6B61F4CBE920}" dt="2021-04-06T12:23:09.891" v="1950" actId="478"/>
          <ac:spMkLst>
            <pc:docMk/>
            <pc:sldMk cId="0" sldId="264"/>
            <ac:spMk id="663" creationId="{13C38218-4831-4359-B1CA-56EB6D47845B}"/>
          </ac:spMkLst>
        </pc:spChg>
        <pc:spChg chg="add del mod ord">
          <ac:chgData name="Punit Dharmadhikari" userId="ee401bb8b8c2a74d" providerId="LiveId" clId="{6F58F84E-498F-4B8D-AECC-6B61F4CBE920}" dt="2021-04-06T12:23:09.891" v="1950" actId="478"/>
          <ac:spMkLst>
            <pc:docMk/>
            <pc:sldMk cId="0" sldId="264"/>
            <ac:spMk id="665" creationId="{3240D9CA-2C10-47A7-A07C-757A75A0677A}"/>
          </ac:spMkLst>
        </pc:spChg>
        <pc:spChg chg="add del mod">
          <ac:chgData name="Punit Dharmadhikari" userId="ee401bb8b8c2a74d" providerId="LiveId" clId="{6F58F84E-498F-4B8D-AECC-6B61F4CBE920}" dt="2021-04-06T12:23:09.891" v="1950" actId="478"/>
          <ac:spMkLst>
            <pc:docMk/>
            <pc:sldMk cId="0" sldId="264"/>
            <ac:spMk id="666" creationId="{5260CC98-0A24-4F29-A80B-0816A9BE964F}"/>
          </ac:spMkLst>
        </pc:spChg>
        <pc:spChg chg="add del mod">
          <ac:chgData name="Punit Dharmadhikari" userId="ee401bb8b8c2a74d" providerId="LiveId" clId="{6F58F84E-498F-4B8D-AECC-6B61F4CBE920}" dt="2021-04-06T12:23:09.891" v="1950" actId="478"/>
          <ac:spMkLst>
            <pc:docMk/>
            <pc:sldMk cId="0" sldId="264"/>
            <ac:spMk id="667" creationId="{9523DFD8-B19F-4287-B18F-0142BA428647}"/>
          </ac:spMkLst>
        </pc:spChg>
        <pc:spChg chg="add del mod">
          <ac:chgData name="Punit Dharmadhikari" userId="ee401bb8b8c2a74d" providerId="LiveId" clId="{6F58F84E-498F-4B8D-AECC-6B61F4CBE920}" dt="2021-04-06T12:30:42.615" v="2056" actId="478"/>
          <ac:spMkLst>
            <pc:docMk/>
            <pc:sldMk cId="0" sldId="264"/>
            <ac:spMk id="668" creationId="{DF045B21-17B1-43CA-8979-1F50CC77394F}"/>
          </ac:spMkLst>
        </pc:spChg>
        <pc:spChg chg="mod">
          <ac:chgData name="Punit Dharmadhikari" userId="ee401bb8b8c2a74d" providerId="LiveId" clId="{6F58F84E-498F-4B8D-AECC-6B61F4CBE920}" dt="2021-04-06T12:20:45.794" v="1934"/>
          <ac:spMkLst>
            <pc:docMk/>
            <pc:sldMk cId="0" sldId="264"/>
            <ac:spMk id="672" creationId="{720CC75D-32DE-4F04-B4E0-22EB48D46D37}"/>
          </ac:spMkLst>
        </pc:spChg>
        <pc:spChg chg="mod">
          <ac:chgData name="Punit Dharmadhikari" userId="ee401bb8b8c2a74d" providerId="LiveId" clId="{6F58F84E-498F-4B8D-AECC-6B61F4CBE920}" dt="2021-04-06T12:20:45.794" v="1934"/>
          <ac:spMkLst>
            <pc:docMk/>
            <pc:sldMk cId="0" sldId="264"/>
            <ac:spMk id="673" creationId="{A6726CEB-2BA1-4349-9BD2-38F113D8972A}"/>
          </ac:spMkLst>
        </pc:spChg>
        <pc:spChg chg="mod">
          <ac:chgData name="Punit Dharmadhikari" userId="ee401bb8b8c2a74d" providerId="LiveId" clId="{6F58F84E-498F-4B8D-AECC-6B61F4CBE920}" dt="2021-04-06T12:20:45.794" v="1934"/>
          <ac:spMkLst>
            <pc:docMk/>
            <pc:sldMk cId="0" sldId="264"/>
            <ac:spMk id="674" creationId="{C01E2F0B-3A4A-4A71-A8F1-D7F912628AA2}"/>
          </ac:spMkLst>
        </pc:spChg>
        <pc:spChg chg="mod">
          <ac:chgData name="Punit Dharmadhikari" userId="ee401bb8b8c2a74d" providerId="LiveId" clId="{6F58F84E-498F-4B8D-AECC-6B61F4CBE920}" dt="2021-04-06T12:20:45.794" v="1934"/>
          <ac:spMkLst>
            <pc:docMk/>
            <pc:sldMk cId="0" sldId="264"/>
            <ac:spMk id="675" creationId="{7760C118-94E5-41F8-A5DB-3F205FBF4A85}"/>
          </ac:spMkLst>
        </pc:spChg>
        <pc:spChg chg="mod">
          <ac:chgData name="Punit Dharmadhikari" userId="ee401bb8b8c2a74d" providerId="LiveId" clId="{6F58F84E-498F-4B8D-AECC-6B61F4CBE920}" dt="2021-04-06T12:20:45.794" v="1934"/>
          <ac:spMkLst>
            <pc:docMk/>
            <pc:sldMk cId="0" sldId="264"/>
            <ac:spMk id="676" creationId="{D053C027-B852-4032-B114-928CDEC8761F}"/>
          </ac:spMkLst>
        </pc:spChg>
        <pc:spChg chg="mod">
          <ac:chgData name="Punit Dharmadhikari" userId="ee401bb8b8c2a74d" providerId="LiveId" clId="{6F58F84E-498F-4B8D-AECC-6B61F4CBE920}" dt="2021-04-06T12:20:45.794" v="1934"/>
          <ac:spMkLst>
            <pc:docMk/>
            <pc:sldMk cId="0" sldId="264"/>
            <ac:spMk id="677" creationId="{79B9C9B0-1BD6-42D9-921C-F1531F3ED4BB}"/>
          </ac:spMkLst>
        </pc:spChg>
        <pc:spChg chg="add del mod">
          <ac:chgData name="Punit Dharmadhikari" userId="ee401bb8b8c2a74d" providerId="LiveId" clId="{6F58F84E-498F-4B8D-AECC-6B61F4CBE920}" dt="2021-04-06T12:24:31.035" v="1981" actId="478"/>
          <ac:spMkLst>
            <pc:docMk/>
            <pc:sldMk cId="0" sldId="264"/>
            <ac:spMk id="680" creationId="{5EC5D973-F93E-40B1-B440-B6B577B46AE1}"/>
          </ac:spMkLst>
        </pc:spChg>
        <pc:spChg chg="add del mod">
          <ac:chgData name="Punit Dharmadhikari" userId="ee401bb8b8c2a74d" providerId="LiveId" clId="{6F58F84E-498F-4B8D-AECC-6B61F4CBE920}" dt="2021-04-06T12:24:38.938" v="1984" actId="478"/>
          <ac:spMkLst>
            <pc:docMk/>
            <pc:sldMk cId="0" sldId="264"/>
            <ac:spMk id="681" creationId="{BA706E98-150E-4F04-A3E9-3070A91C1804}"/>
          </ac:spMkLst>
        </pc:spChg>
        <pc:spChg chg="add del mod">
          <ac:chgData name="Punit Dharmadhikari" userId="ee401bb8b8c2a74d" providerId="LiveId" clId="{6F58F84E-498F-4B8D-AECC-6B61F4CBE920}" dt="2021-04-06T12:30:42.615" v="2056" actId="478"/>
          <ac:spMkLst>
            <pc:docMk/>
            <pc:sldMk cId="0" sldId="264"/>
            <ac:spMk id="683" creationId="{5A6C1773-824D-4A05-9D4B-2EE5CFBE8E7C}"/>
          </ac:spMkLst>
        </pc:spChg>
        <pc:spChg chg="add del mod">
          <ac:chgData name="Punit Dharmadhikari" userId="ee401bb8b8c2a74d" providerId="LiveId" clId="{6F58F84E-498F-4B8D-AECC-6B61F4CBE920}" dt="2021-04-06T12:23:15.162" v="1952" actId="478"/>
          <ac:spMkLst>
            <pc:docMk/>
            <pc:sldMk cId="0" sldId="264"/>
            <ac:spMk id="685" creationId="{B56180D8-628B-4556-840E-FAD13E19A0C4}"/>
          </ac:spMkLst>
        </pc:spChg>
        <pc:spChg chg="add del mod">
          <ac:chgData name="Punit Dharmadhikari" userId="ee401bb8b8c2a74d" providerId="LiveId" clId="{6F58F84E-498F-4B8D-AECC-6B61F4CBE920}" dt="2021-04-06T12:23:16.936" v="1954" actId="478"/>
          <ac:spMkLst>
            <pc:docMk/>
            <pc:sldMk cId="0" sldId="264"/>
            <ac:spMk id="686" creationId="{59FC1523-85E5-4E17-80F6-C53D0CCA406F}"/>
          </ac:spMkLst>
        </pc:spChg>
        <pc:spChg chg="add del mod">
          <ac:chgData name="Punit Dharmadhikari" userId="ee401bb8b8c2a74d" providerId="LiveId" clId="{6F58F84E-498F-4B8D-AECC-6B61F4CBE920}" dt="2021-04-06T12:23:13.360" v="1951" actId="478"/>
          <ac:spMkLst>
            <pc:docMk/>
            <pc:sldMk cId="0" sldId="264"/>
            <ac:spMk id="687" creationId="{B4C4005D-E7C6-4EFE-8C7D-C7F2ADF1F120}"/>
          </ac:spMkLst>
        </pc:spChg>
        <pc:spChg chg="mod">
          <ac:chgData name="Punit Dharmadhikari" userId="ee401bb8b8c2a74d" providerId="LiveId" clId="{6F58F84E-498F-4B8D-AECC-6B61F4CBE920}" dt="2021-04-06T12:21:20.982" v="1941"/>
          <ac:spMkLst>
            <pc:docMk/>
            <pc:sldMk cId="0" sldId="264"/>
            <ac:spMk id="691" creationId="{A51FCA24-A060-4ABF-A4D6-D346C230AD74}"/>
          </ac:spMkLst>
        </pc:spChg>
        <pc:spChg chg="mod">
          <ac:chgData name="Punit Dharmadhikari" userId="ee401bb8b8c2a74d" providerId="LiveId" clId="{6F58F84E-498F-4B8D-AECC-6B61F4CBE920}" dt="2021-04-06T12:21:20.982" v="1941"/>
          <ac:spMkLst>
            <pc:docMk/>
            <pc:sldMk cId="0" sldId="264"/>
            <ac:spMk id="692" creationId="{F0FA0481-2DBD-4A4D-BAE8-78473B2CABF7}"/>
          </ac:spMkLst>
        </pc:spChg>
        <pc:spChg chg="mod">
          <ac:chgData name="Punit Dharmadhikari" userId="ee401bb8b8c2a74d" providerId="LiveId" clId="{6F58F84E-498F-4B8D-AECC-6B61F4CBE920}" dt="2021-04-06T12:21:20.982" v="1941"/>
          <ac:spMkLst>
            <pc:docMk/>
            <pc:sldMk cId="0" sldId="264"/>
            <ac:spMk id="693" creationId="{496BADAB-7CB5-4A5A-868E-D0CEEB250C2A}"/>
          </ac:spMkLst>
        </pc:spChg>
        <pc:spChg chg="mod">
          <ac:chgData name="Punit Dharmadhikari" userId="ee401bb8b8c2a74d" providerId="LiveId" clId="{6F58F84E-498F-4B8D-AECC-6B61F4CBE920}" dt="2021-04-06T12:21:20.982" v="1941"/>
          <ac:spMkLst>
            <pc:docMk/>
            <pc:sldMk cId="0" sldId="264"/>
            <ac:spMk id="694" creationId="{717F1745-BE9C-4BC6-8125-1EDEE5453E6B}"/>
          </ac:spMkLst>
        </pc:spChg>
        <pc:spChg chg="mod">
          <ac:chgData name="Punit Dharmadhikari" userId="ee401bb8b8c2a74d" providerId="LiveId" clId="{6F58F84E-498F-4B8D-AECC-6B61F4CBE920}" dt="2021-04-06T12:21:20.982" v="1941"/>
          <ac:spMkLst>
            <pc:docMk/>
            <pc:sldMk cId="0" sldId="264"/>
            <ac:spMk id="695" creationId="{93717BAB-EFBE-4D2A-9473-2315C8E669F1}"/>
          </ac:spMkLst>
        </pc:spChg>
        <pc:spChg chg="mod">
          <ac:chgData name="Punit Dharmadhikari" userId="ee401bb8b8c2a74d" providerId="LiveId" clId="{6F58F84E-498F-4B8D-AECC-6B61F4CBE920}" dt="2021-04-06T12:21:20.982" v="1941"/>
          <ac:spMkLst>
            <pc:docMk/>
            <pc:sldMk cId="0" sldId="264"/>
            <ac:spMk id="696" creationId="{945498F2-B577-489A-BEFA-E344620A326E}"/>
          </ac:spMkLst>
        </pc:spChg>
        <pc:spChg chg="add del mod">
          <ac:chgData name="Punit Dharmadhikari" userId="ee401bb8b8c2a74d" providerId="LiveId" clId="{6F58F84E-498F-4B8D-AECC-6B61F4CBE920}" dt="2021-04-06T12:23:09.891" v="1950" actId="478"/>
          <ac:spMkLst>
            <pc:docMk/>
            <pc:sldMk cId="0" sldId="264"/>
            <ac:spMk id="699" creationId="{981BAA11-3F7C-4C7D-B5C8-DB4F3223BA3A}"/>
          </ac:spMkLst>
        </pc:spChg>
        <pc:spChg chg="add del mod">
          <ac:chgData name="Punit Dharmadhikari" userId="ee401bb8b8c2a74d" providerId="LiveId" clId="{6F58F84E-498F-4B8D-AECC-6B61F4CBE920}" dt="2021-04-06T12:23:13.360" v="1951" actId="478"/>
          <ac:spMkLst>
            <pc:docMk/>
            <pc:sldMk cId="0" sldId="264"/>
            <ac:spMk id="700" creationId="{56E59F1C-B848-487A-98BA-2CEEB1E5CFEA}"/>
          </ac:spMkLst>
        </pc:spChg>
        <pc:spChg chg="add del mod">
          <ac:chgData name="Punit Dharmadhikari" userId="ee401bb8b8c2a74d" providerId="LiveId" clId="{6F58F84E-498F-4B8D-AECC-6B61F4CBE920}" dt="2021-04-06T12:23:13.360" v="1951" actId="478"/>
          <ac:spMkLst>
            <pc:docMk/>
            <pc:sldMk cId="0" sldId="264"/>
            <ac:spMk id="702" creationId="{35964A52-2FE1-473A-899B-51BEF02BEE92}"/>
          </ac:spMkLst>
        </pc:spChg>
        <pc:spChg chg="add del mod">
          <ac:chgData name="Punit Dharmadhikari" userId="ee401bb8b8c2a74d" providerId="LiveId" clId="{6F58F84E-498F-4B8D-AECC-6B61F4CBE920}" dt="2021-04-06T12:23:13.360" v="1951" actId="478"/>
          <ac:spMkLst>
            <pc:docMk/>
            <pc:sldMk cId="0" sldId="264"/>
            <ac:spMk id="704" creationId="{62A8205B-62A5-4379-95E7-23453DCCFB14}"/>
          </ac:spMkLst>
        </pc:spChg>
        <pc:spChg chg="add del mod">
          <ac:chgData name="Punit Dharmadhikari" userId="ee401bb8b8c2a74d" providerId="LiveId" clId="{6F58F84E-498F-4B8D-AECC-6B61F4CBE920}" dt="2021-04-06T12:23:13.360" v="1951" actId="478"/>
          <ac:spMkLst>
            <pc:docMk/>
            <pc:sldMk cId="0" sldId="264"/>
            <ac:spMk id="705" creationId="{518BB83D-7D24-4B94-A692-F805B413B558}"/>
          </ac:spMkLst>
        </pc:spChg>
        <pc:spChg chg="add del mod">
          <ac:chgData name="Punit Dharmadhikari" userId="ee401bb8b8c2a74d" providerId="LiveId" clId="{6F58F84E-498F-4B8D-AECC-6B61F4CBE920}" dt="2021-04-06T12:30:42.615" v="2056" actId="478"/>
          <ac:spMkLst>
            <pc:docMk/>
            <pc:sldMk cId="0" sldId="264"/>
            <ac:spMk id="708" creationId="{3DCC12A6-6F8F-4E11-B5F1-5AAEC4EDE345}"/>
          </ac:spMkLst>
        </pc:spChg>
        <pc:spChg chg="add del mod">
          <ac:chgData name="Punit Dharmadhikari" userId="ee401bb8b8c2a74d" providerId="LiveId" clId="{6F58F84E-498F-4B8D-AECC-6B61F4CBE920}" dt="2021-04-06T12:30:42.615" v="2056" actId="478"/>
          <ac:spMkLst>
            <pc:docMk/>
            <pc:sldMk cId="0" sldId="264"/>
            <ac:spMk id="709" creationId="{1CB271B6-88D5-44FC-BD14-18B0D48AD726}"/>
          </ac:spMkLst>
        </pc:spChg>
        <pc:spChg chg="add del mod">
          <ac:chgData name="Punit Dharmadhikari" userId="ee401bb8b8c2a74d" providerId="LiveId" clId="{6F58F84E-498F-4B8D-AECC-6B61F4CBE920}" dt="2021-04-06T12:25:00.430" v="1989"/>
          <ac:spMkLst>
            <pc:docMk/>
            <pc:sldMk cId="0" sldId="264"/>
            <ac:spMk id="710" creationId="{20C1531B-DEA4-46EC-AFAA-48512D896564}"/>
          </ac:spMkLst>
        </pc:spChg>
        <pc:spChg chg="mod">
          <ac:chgData name="Punit Dharmadhikari" userId="ee401bb8b8c2a74d" providerId="LiveId" clId="{6F58F84E-498F-4B8D-AECC-6B61F4CBE920}" dt="2021-04-06T12:24:57.943" v="1988"/>
          <ac:spMkLst>
            <pc:docMk/>
            <pc:sldMk cId="0" sldId="264"/>
            <ac:spMk id="714" creationId="{8A9DBD38-6A3D-4C82-BE01-01F217903C66}"/>
          </ac:spMkLst>
        </pc:spChg>
        <pc:spChg chg="mod">
          <ac:chgData name="Punit Dharmadhikari" userId="ee401bb8b8c2a74d" providerId="LiveId" clId="{6F58F84E-498F-4B8D-AECC-6B61F4CBE920}" dt="2021-04-06T12:24:57.943" v="1988"/>
          <ac:spMkLst>
            <pc:docMk/>
            <pc:sldMk cId="0" sldId="264"/>
            <ac:spMk id="715" creationId="{6B8790B4-2166-4EE2-B3D6-596CBB838ACA}"/>
          </ac:spMkLst>
        </pc:spChg>
        <pc:spChg chg="mod">
          <ac:chgData name="Punit Dharmadhikari" userId="ee401bb8b8c2a74d" providerId="LiveId" clId="{6F58F84E-498F-4B8D-AECC-6B61F4CBE920}" dt="2021-04-06T12:24:57.943" v="1988"/>
          <ac:spMkLst>
            <pc:docMk/>
            <pc:sldMk cId="0" sldId="264"/>
            <ac:spMk id="716" creationId="{277B9722-1922-475C-BE02-0CC7124FAA97}"/>
          </ac:spMkLst>
        </pc:spChg>
        <pc:spChg chg="mod">
          <ac:chgData name="Punit Dharmadhikari" userId="ee401bb8b8c2a74d" providerId="LiveId" clId="{6F58F84E-498F-4B8D-AECC-6B61F4CBE920}" dt="2021-04-06T12:24:57.943" v="1988"/>
          <ac:spMkLst>
            <pc:docMk/>
            <pc:sldMk cId="0" sldId="264"/>
            <ac:spMk id="717" creationId="{7459E0A6-BDC9-47BF-9C12-D21E5A9CFF96}"/>
          </ac:spMkLst>
        </pc:spChg>
        <pc:spChg chg="mod">
          <ac:chgData name="Punit Dharmadhikari" userId="ee401bb8b8c2a74d" providerId="LiveId" clId="{6F58F84E-498F-4B8D-AECC-6B61F4CBE920}" dt="2021-04-06T12:24:57.943" v="1988"/>
          <ac:spMkLst>
            <pc:docMk/>
            <pc:sldMk cId="0" sldId="264"/>
            <ac:spMk id="718" creationId="{F8837993-B74E-4225-84D5-6866249D994A}"/>
          </ac:spMkLst>
        </pc:spChg>
        <pc:spChg chg="mod">
          <ac:chgData name="Punit Dharmadhikari" userId="ee401bb8b8c2a74d" providerId="LiveId" clId="{6F58F84E-498F-4B8D-AECC-6B61F4CBE920}" dt="2021-04-06T12:24:57.943" v="1988"/>
          <ac:spMkLst>
            <pc:docMk/>
            <pc:sldMk cId="0" sldId="264"/>
            <ac:spMk id="719" creationId="{6F4287AA-B262-4F7D-A17B-3374EE2EBF04}"/>
          </ac:spMkLst>
        </pc:spChg>
        <pc:spChg chg="add del mod">
          <ac:chgData name="Punit Dharmadhikari" userId="ee401bb8b8c2a74d" providerId="LiveId" clId="{6F58F84E-498F-4B8D-AECC-6B61F4CBE920}" dt="2021-04-06T12:25:00.430" v="1989"/>
          <ac:spMkLst>
            <pc:docMk/>
            <pc:sldMk cId="0" sldId="264"/>
            <ac:spMk id="721" creationId="{25E42B56-66F2-4ED9-92F4-3CD5FFA7F8C7}"/>
          </ac:spMkLst>
        </pc:spChg>
        <pc:spChg chg="add del mod">
          <ac:chgData name="Punit Dharmadhikari" userId="ee401bb8b8c2a74d" providerId="LiveId" clId="{6F58F84E-498F-4B8D-AECC-6B61F4CBE920}" dt="2021-04-06T12:25:00.430" v="1989"/>
          <ac:spMkLst>
            <pc:docMk/>
            <pc:sldMk cId="0" sldId="264"/>
            <ac:spMk id="724" creationId="{B9A3B4D1-A005-4F49-BC09-D01CBFA9D349}"/>
          </ac:spMkLst>
        </pc:spChg>
        <pc:spChg chg="add del mod">
          <ac:chgData name="Punit Dharmadhikari" userId="ee401bb8b8c2a74d" providerId="LiveId" clId="{6F58F84E-498F-4B8D-AECC-6B61F4CBE920}" dt="2021-04-06T12:25:00.430" v="1989"/>
          <ac:spMkLst>
            <pc:docMk/>
            <pc:sldMk cId="0" sldId="264"/>
            <ac:spMk id="725" creationId="{81B25997-435C-4C85-B533-C3AE4F31AB5F}"/>
          </ac:spMkLst>
        </pc:spChg>
        <pc:spChg chg="add mod">
          <ac:chgData name="Punit Dharmadhikari" userId="ee401bb8b8c2a74d" providerId="LiveId" clId="{6F58F84E-498F-4B8D-AECC-6B61F4CBE920}" dt="2021-04-06T12:29:26.600" v="2034" actId="1076"/>
          <ac:spMkLst>
            <pc:docMk/>
            <pc:sldMk cId="0" sldId="264"/>
            <ac:spMk id="726" creationId="{9F09D34E-6AAF-45A1-A3E8-44D5555B114A}"/>
          </ac:spMkLst>
        </pc:spChg>
        <pc:spChg chg="mod">
          <ac:chgData name="Punit Dharmadhikari" userId="ee401bb8b8c2a74d" providerId="LiveId" clId="{6F58F84E-498F-4B8D-AECC-6B61F4CBE920}" dt="2021-04-06T12:25:28.813" v="1995"/>
          <ac:spMkLst>
            <pc:docMk/>
            <pc:sldMk cId="0" sldId="264"/>
            <ac:spMk id="730" creationId="{5B75A900-345E-4066-8A3B-A36A84E6612C}"/>
          </ac:spMkLst>
        </pc:spChg>
        <pc:spChg chg="mod">
          <ac:chgData name="Punit Dharmadhikari" userId="ee401bb8b8c2a74d" providerId="LiveId" clId="{6F58F84E-498F-4B8D-AECC-6B61F4CBE920}" dt="2021-04-06T12:25:28.813" v="1995"/>
          <ac:spMkLst>
            <pc:docMk/>
            <pc:sldMk cId="0" sldId="264"/>
            <ac:spMk id="731" creationId="{EDE4458F-F37D-4AA4-8CCE-26401FB9B5AA}"/>
          </ac:spMkLst>
        </pc:spChg>
        <pc:spChg chg="mod">
          <ac:chgData name="Punit Dharmadhikari" userId="ee401bb8b8c2a74d" providerId="LiveId" clId="{6F58F84E-498F-4B8D-AECC-6B61F4CBE920}" dt="2021-04-06T12:25:28.813" v="1995"/>
          <ac:spMkLst>
            <pc:docMk/>
            <pc:sldMk cId="0" sldId="264"/>
            <ac:spMk id="732" creationId="{43739502-572A-4B85-B6F5-2DC333D8BF85}"/>
          </ac:spMkLst>
        </pc:spChg>
        <pc:spChg chg="mod">
          <ac:chgData name="Punit Dharmadhikari" userId="ee401bb8b8c2a74d" providerId="LiveId" clId="{6F58F84E-498F-4B8D-AECC-6B61F4CBE920}" dt="2021-04-06T12:25:28.813" v="1995"/>
          <ac:spMkLst>
            <pc:docMk/>
            <pc:sldMk cId="0" sldId="264"/>
            <ac:spMk id="733" creationId="{7BDD88C0-8356-4F23-A02C-BE881AD05DC0}"/>
          </ac:spMkLst>
        </pc:spChg>
        <pc:spChg chg="mod">
          <ac:chgData name="Punit Dharmadhikari" userId="ee401bb8b8c2a74d" providerId="LiveId" clId="{6F58F84E-498F-4B8D-AECC-6B61F4CBE920}" dt="2021-04-06T12:25:28.813" v="1995"/>
          <ac:spMkLst>
            <pc:docMk/>
            <pc:sldMk cId="0" sldId="264"/>
            <ac:spMk id="734" creationId="{42B89366-AC2F-47B4-A074-35911B9E6184}"/>
          </ac:spMkLst>
        </pc:spChg>
        <pc:spChg chg="mod">
          <ac:chgData name="Punit Dharmadhikari" userId="ee401bb8b8c2a74d" providerId="LiveId" clId="{6F58F84E-498F-4B8D-AECC-6B61F4CBE920}" dt="2021-04-06T12:25:28.813" v="1995"/>
          <ac:spMkLst>
            <pc:docMk/>
            <pc:sldMk cId="0" sldId="264"/>
            <ac:spMk id="735" creationId="{891D9487-CABD-4E41-865D-BCAEAC57065D}"/>
          </ac:spMkLst>
        </pc:spChg>
        <pc:spChg chg="add mod">
          <ac:chgData name="Punit Dharmadhikari" userId="ee401bb8b8c2a74d" providerId="LiveId" clId="{6F58F84E-498F-4B8D-AECC-6B61F4CBE920}" dt="2021-04-06T12:29:26.600" v="2034" actId="1076"/>
          <ac:spMkLst>
            <pc:docMk/>
            <pc:sldMk cId="0" sldId="264"/>
            <ac:spMk id="737" creationId="{1FA2EE64-7C10-4BD6-B28F-6F30A1842973}"/>
          </ac:spMkLst>
        </pc:spChg>
        <pc:spChg chg="add mod">
          <ac:chgData name="Punit Dharmadhikari" userId="ee401bb8b8c2a74d" providerId="LiveId" clId="{6F58F84E-498F-4B8D-AECC-6B61F4CBE920}" dt="2021-04-06T12:29:26.600" v="2034" actId="1076"/>
          <ac:spMkLst>
            <pc:docMk/>
            <pc:sldMk cId="0" sldId="264"/>
            <ac:spMk id="740" creationId="{0EC5DD8C-FED8-4A23-A197-480CCDC711D1}"/>
          </ac:spMkLst>
        </pc:spChg>
        <pc:spChg chg="add mod">
          <ac:chgData name="Punit Dharmadhikari" userId="ee401bb8b8c2a74d" providerId="LiveId" clId="{6F58F84E-498F-4B8D-AECC-6B61F4CBE920}" dt="2021-04-06T12:29:26.600" v="2034" actId="1076"/>
          <ac:spMkLst>
            <pc:docMk/>
            <pc:sldMk cId="0" sldId="264"/>
            <ac:spMk id="741" creationId="{0FADA698-0E53-4943-916C-A43C31C8F715}"/>
          </ac:spMkLst>
        </pc:spChg>
        <pc:spChg chg="add mod">
          <ac:chgData name="Punit Dharmadhikari" userId="ee401bb8b8c2a74d" providerId="LiveId" clId="{6F58F84E-498F-4B8D-AECC-6B61F4CBE920}" dt="2021-04-06T12:29:30.587" v="2035" actId="1076"/>
          <ac:spMkLst>
            <pc:docMk/>
            <pc:sldMk cId="0" sldId="264"/>
            <ac:spMk id="743" creationId="{7915FF10-4105-4D4E-9B33-0AE440E3627D}"/>
          </ac:spMkLst>
        </pc:spChg>
        <pc:spChg chg="mod">
          <ac:chgData name="Punit Dharmadhikari" userId="ee401bb8b8c2a74d" providerId="LiveId" clId="{6F58F84E-498F-4B8D-AECC-6B61F4CBE920}" dt="2021-04-06T12:26:58.434" v="2001"/>
          <ac:spMkLst>
            <pc:docMk/>
            <pc:sldMk cId="0" sldId="264"/>
            <ac:spMk id="747" creationId="{1BE7F8D6-344F-4B90-83AD-88032D6819EF}"/>
          </ac:spMkLst>
        </pc:spChg>
        <pc:spChg chg="mod">
          <ac:chgData name="Punit Dharmadhikari" userId="ee401bb8b8c2a74d" providerId="LiveId" clId="{6F58F84E-498F-4B8D-AECC-6B61F4CBE920}" dt="2021-04-06T12:26:58.434" v="2001"/>
          <ac:spMkLst>
            <pc:docMk/>
            <pc:sldMk cId="0" sldId="264"/>
            <ac:spMk id="748" creationId="{7EFCD472-A67B-422E-B4D2-51C2D0F5021E}"/>
          </ac:spMkLst>
        </pc:spChg>
        <pc:spChg chg="mod">
          <ac:chgData name="Punit Dharmadhikari" userId="ee401bb8b8c2a74d" providerId="LiveId" clId="{6F58F84E-498F-4B8D-AECC-6B61F4CBE920}" dt="2021-04-06T12:26:58.434" v="2001"/>
          <ac:spMkLst>
            <pc:docMk/>
            <pc:sldMk cId="0" sldId="264"/>
            <ac:spMk id="749" creationId="{ECC63307-563B-4C4A-BE1C-19AA91915B9F}"/>
          </ac:spMkLst>
        </pc:spChg>
        <pc:spChg chg="mod">
          <ac:chgData name="Punit Dharmadhikari" userId="ee401bb8b8c2a74d" providerId="LiveId" clId="{6F58F84E-498F-4B8D-AECC-6B61F4CBE920}" dt="2021-04-06T12:26:58.434" v="2001"/>
          <ac:spMkLst>
            <pc:docMk/>
            <pc:sldMk cId="0" sldId="264"/>
            <ac:spMk id="750" creationId="{BD5DDF27-C793-411F-9FD4-3F4929253353}"/>
          </ac:spMkLst>
        </pc:spChg>
        <pc:spChg chg="mod">
          <ac:chgData name="Punit Dharmadhikari" userId="ee401bb8b8c2a74d" providerId="LiveId" clId="{6F58F84E-498F-4B8D-AECC-6B61F4CBE920}" dt="2021-04-06T12:26:58.434" v="2001"/>
          <ac:spMkLst>
            <pc:docMk/>
            <pc:sldMk cId="0" sldId="264"/>
            <ac:spMk id="751" creationId="{F467784D-1B58-420D-833A-58192FB2802F}"/>
          </ac:spMkLst>
        </pc:spChg>
        <pc:spChg chg="mod">
          <ac:chgData name="Punit Dharmadhikari" userId="ee401bb8b8c2a74d" providerId="LiveId" clId="{6F58F84E-498F-4B8D-AECC-6B61F4CBE920}" dt="2021-04-06T12:26:58.434" v="2001"/>
          <ac:spMkLst>
            <pc:docMk/>
            <pc:sldMk cId="0" sldId="264"/>
            <ac:spMk id="752" creationId="{E4D11528-6D7A-40F5-AD47-33757FEC0E51}"/>
          </ac:spMkLst>
        </pc:spChg>
        <pc:spChg chg="add mod">
          <ac:chgData name="Punit Dharmadhikari" userId="ee401bb8b8c2a74d" providerId="LiveId" clId="{6F58F84E-498F-4B8D-AECC-6B61F4CBE920}" dt="2021-04-06T12:29:30.587" v="2035" actId="1076"/>
          <ac:spMkLst>
            <pc:docMk/>
            <pc:sldMk cId="0" sldId="264"/>
            <ac:spMk id="754" creationId="{45CFDF75-6D26-40DA-B57A-DE6DCD9F3DF9}"/>
          </ac:spMkLst>
        </pc:spChg>
        <pc:spChg chg="add mod">
          <ac:chgData name="Punit Dharmadhikari" userId="ee401bb8b8c2a74d" providerId="LiveId" clId="{6F58F84E-498F-4B8D-AECC-6B61F4CBE920}" dt="2021-04-06T12:29:30.587" v="2035" actId="1076"/>
          <ac:spMkLst>
            <pc:docMk/>
            <pc:sldMk cId="0" sldId="264"/>
            <ac:spMk id="757" creationId="{F9818842-3F17-4DCF-B092-09C28AE6E429}"/>
          </ac:spMkLst>
        </pc:spChg>
        <pc:spChg chg="add mod">
          <ac:chgData name="Punit Dharmadhikari" userId="ee401bb8b8c2a74d" providerId="LiveId" clId="{6F58F84E-498F-4B8D-AECC-6B61F4CBE920}" dt="2021-04-06T12:29:30.587" v="2035" actId="1076"/>
          <ac:spMkLst>
            <pc:docMk/>
            <pc:sldMk cId="0" sldId="264"/>
            <ac:spMk id="758" creationId="{461057E4-BAE6-4D2A-8F36-82C090C2AD96}"/>
          </ac:spMkLst>
        </pc:spChg>
        <pc:spChg chg="add del mod">
          <ac:chgData name="Punit Dharmadhikari" userId="ee401bb8b8c2a74d" providerId="LiveId" clId="{6F58F84E-498F-4B8D-AECC-6B61F4CBE920}" dt="2021-04-06T12:30:35.138" v="2054" actId="478"/>
          <ac:spMkLst>
            <pc:docMk/>
            <pc:sldMk cId="0" sldId="264"/>
            <ac:spMk id="760" creationId="{B0123F5F-C4F5-42DC-AE05-451EF51B6219}"/>
          </ac:spMkLst>
        </pc:spChg>
        <pc:spChg chg="mod">
          <ac:chgData name="Punit Dharmadhikari" userId="ee401bb8b8c2a74d" providerId="LiveId" clId="{6F58F84E-498F-4B8D-AECC-6B61F4CBE920}" dt="2021-04-06T12:27:12.047" v="2004"/>
          <ac:spMkLst>
            <pc:docMk/>
            <pc:sldMk cId="0" sldId="264"/>
            <ac:spMk id="764" creationId="{AC02A7E7-D1C4-439F-9C4D-853F08A2A276}"/>
          </ac:spMkLst>
        </pc:spChg>
        <pc:spChg chg="mod">
          <ac:chgData name="Punit Dharmadhikari" userId="ee401bb8b8c2a74d" providerId="LiveId" clId="{6F58F84E-498F-4B8D-AECC-6B61F4CBE920}" dt="2021-04-06T12:27:12.047" v="2004"/>
          <ac:spMkLst>
            <pc:docMk/>
            <pc:sldMk cId="0" sldId="264"/>
            <ac:spMk id="765" creationId="{86ECA873-CFAB-4A67-8272-5F87B20182DC}"/>
          </ac:spMkLst>
        </pc:spChg>
        <pc:spChg chg="mod">
          <ac:chgData name="Punit Dharmadhikari" userId="ee401bb8b8c2a74d" providerId="LiveId" clId="{6F58F84E-498F-4B8D-AECC-6B61F4CBE920}" dt="2021-04-06T12:27:12.047" v="2004"/>
          <ac:spMkLst>
            <pc:docMk/>
            <pc:sldMk cId="0" sldId="264"/>
            <ac:spMk id="766" creationId="{156352FE-E0EB-4DA3-BD6B-72C0E61EF8CA}"/>
          </ac:spMkLst>
        </pc:spChg>
        <pc:spChg chg="mod">
          <ac:chgData name="Punit Dharmadhikari" userId="ee401bb8b8c2a74d" providerId="LiveId" clId="{6F58F84E-498F-4B8D-AECC-6B61F4CBE920}" dt="2021-04-06T12:27:12.047" v="2004"/>
          <ac:spMkLst>
            <pc:docMk/>
            <pc:sldMk cId="0" sldId="264"/>
            <ac:spMk id="767" creationId="{22D73DA9-3C00-4E16-91AA-E76520A53A5A}"/>
          </ac:spMkLst>
        </pc:spChg>
        <pc:spChg chg="mod">
          <ac:chgData name="Punit Dharmadhikari" userId="ee401bb8b8c2a74d" providerId="LiveId" clId="{6F58F84E-498F-4B8D-AECC-6B61F4CBE920}" dt="2021-04-06T12:27:12.047" v="2004"/>
          <ac:spMkLst>
            <pc:docMk/>
            <pc:sldMk cId="0" sldId="264"/>
            <ac:spMk id="768" creationId="{DFC1101C-1C4A-414B-AD9C-FE813A70F1BD}"/>
          </ac:spMkLst>
        </pc:spChg>
        <pc:spChg chg="mod">
          <ac:chgData name="Punit Dharmadhikari" userId="ee401bb8b8c2a74d" providerId="LiveId" clId="{6F58F84E-498F-4B8D-AECC-6B61F4CBE920}" dt="2021-04-06T12:27:12.047" v="2004"/>
          <ac:spMkLst>
            <pc:docMk/>
            <pc:sldMk cId="0" sldId="264"/>
            <ac:spMk id="769" creationId="{884D729B-4759-45EF-9C0B-DFC69278BBD6}"/>
          </ac:spMkLst>
        </pc:spChg>
        <pc:spChg chg="add del mod">
          <ac:chgData name="Punit Dharmadhikari" userId="ee401bb8b8c2a74d" providerId="LiveId" clId="{6F58F84E-498F-4B8D-AECC-6B61F4CBE920}" dt="2021-04-06T12:30:35.138" v="2054" actId="478"/>
          <ac:spMkLst>
            <pc:docMk/>
            <pc:sldMk cId="0" sldId="264"/>
            <ac:spMk id="771" creationId="{136733CB-2BE7-4C4D-AC55-8948715872E6}"/>
          </ac:spMkLst>
        </pc:spChg>
        <pc:spChg chg="add del mod">
          <ac:chgData name="Punit Dharmadhikari" userId="ee401bb8b8c2a74d" providerId="LiveId" clId="{6F58F84E-498F-4B8D-AECC-6B61F4CBE920}" dt="2021-04-06T12:30:35.138" v="2054" actId="478"/>
          <ac:spMkLst>
            <pc:docMk/>
            <pc:sldMk cId="0" sldId="264"/>
            <ac:spMk id="774" creationId="{C87D6746-5E2E-46F0-81D6-C6298C273D9F}"/>
          </ac:spMkLst>
        </pc:spChg>
        <pc:spChg chg="add del mod">
          <ac:chgData name="Punit Dharmadhikari" userId="ee401bb8b8c2a74d" providerId="LiveId" clId="{6F58F84E-498F-4B8D-AECC-6B61F4CBE920}" dt="2021-04-06T12:30:35.138" v="2054" actId="478"/>
          <ac:spMkLst>
            <pc:docMk/>
            <pc:sldMk cId="0" sldId="264"/>
            <ac:spMk id="775" creationId="{7BD0A4E3-2CA8-457B-9A58-D693C968D981}"/>
          </ac:spMkLst>
        </pc:spChg>
        <pc:spChg chg="add mod">
          <ac:chgData name="Punit Dharmadhikari" userId="ee401bb8b8c2a74d" providerId="LiveId" clId="{6F58F84E-498F-4B8D-AECC-6B61F4CBE920}" dt="2021-04-06T12:28:35.413" v="2021" actId="1076"/>
          <ac:spMkLst>
            <pc:docMk/>
            <pc:sldMk cId="0" sldId="264"/>
            <ac:spMk id="777" creationId="{FE6B740E-852B-4967-8925-CE239AF2D4E1}"/>
          </ac:spMkLst>
        </pc:spChg>
        <pc:spChg chg="mod">
          <ac:chgData name="Punit Dharmadhikari" userId="ee401bb8b8c2a74d" providerId="LiveId" clId="{6F58F84E-498F-4B8D-AECC-6B61F4CBE920}" dt="2021-04-06T12:27:46.011" v="2011"/>
          <ac:spMkLst>
            <pc:docMk/>
            <pc:sldMk cId="0" sldId="264"/>
            <ac:spMk id="781" creationId="{40264D38-A1C0-46F3-89E9-CE7464C004CE}"/>
          </ac:spMkLst>
        </pc:spChg>
        <pc:spChg chg="mod">
          <ac:chgData name="Punit Dharmadhikari" userId="ee401bb8b8c2a74d" providerId="LiveId" clId="{6F58F84E-498F-4B8D-AECC-6B61F4CBE920}" dt="2021-04-06T12:27:46.011" v="2011"/>
          <ac:spMkLst>
            <pc:docMk/>
            <pc:sldMk cId="0" sldId="264"/>
            <ac:spMk id="782" creationId="{E9FC7881-1DEC-4DCF-975C-4F2FA7F54194}"/>
          </ac:spMkLst>
        </pc:spChg>
        <pc:spChg chg="mod">
          <ac:chgData name="Punit Dharmadhikari" userId="ee401bb8b8c2a74d" providerId="LiveId" clId="{6F58F84E-498F-4B8D-AECC-6B61F4CBE920}" dt="2021-04-06T12:27:46.011" v="2011"/>
          <ac:spMkLst>
            <pc:docMk/>
            <pc:sldMk cId="0" sldId="264"/>
            <ac:spMk id="783" creationId="{E7D89C1D-2848-43E6-B729-20ECF2A3AAEE}"/>
          </ac:spMkLst>
        </pc:spChg>
        <pc:spChg chg="mod">
          <ac:chgData name="Punit Dharmadhikari" userId="ee401bb8b8c2a74d" providerId="LiveId" clId="{6F58F84E-498F-4B8D-AECC-6B61F4CBE920}" dt="2021-04-06T12:27:46.011" v="2011"/>
          <ac:spMkLst>
            <pc:docMk/>
            <pc:sldMk cId="0" sldId="264"/>
            <ac:spMk id="784" creationId="{FC667A65-2659-452B-B4ED-FF737D41EBED}"/>
          </ac:spMkLst>
        </pc:spChg>
        <pc:spChg chg="mod">
          <ac:chgData name="Punit Dharmadhikari" userId="ee401bb8b8c2a74d" providerId="LiveId" clId="{6F58F84E-498F-4B8D-AECC-6B61F4CBE920}" dt="2021-04-06T12:27:46.011" v="2011"/>
          <ac:spMkLst>
            <pc:docMk/>
            <pc:sldMk cId="0" sldId="264"/>
            <ac:spMk id="785" creationId="{04B17419-DA7D-40EB-8D9B-8F8DD59A42C1}"/>
          </ac:spMkLst>
        </pc:spChg>
        <pc:spChg chg="mod">
          <ac:chgData name="Punit Dharmadhikari" userId="ee401bb8b8c2a74d" providerId="LiveId" clId="{6F58F84E-498F-4B8D-AECC-6B61F4CBE920}" dt="2021-04-06T12:27:46.011" v="2011"/>
          <ac:spMkLst>
            <pc:docMk/>
            <pc:sldMk cId="0" sldId="264"/>
            <ac:spMk id="786" creationId="{3943F718-FB7A-436C-8946-8216796A37D7}"/>
          </ac:spMkLst>
        </pc:spChg>
        <pc:spChg chg="add mod">
          <ac:chgData name="Punit Dharmadhikari" userId="ee401bb8b8c2a74d" providerId="LiveId" clId="{6F58F84E-498F-4B8D-AECC-6B61F4CBE920}" dt="2021-04-06T12:28:35.413" v="2021" actId="1076"/>
          <ac:spMkLst>
            <pc:docMk/>
            <pc:sldMk cId="0" sldId="264"/>
            <ac:spMk id="788" creationId="{79AE7A98-BECC-4D18-8451-BCF46896607D}"/>
          </ac:spMkLst>
        </pc:spChg>
        <pc:spChg chg="add mod">
          <ac:chgData name="Punit Dharmadhikari" userId="ee401bb8b8c2a74d" providerId="LiveId" clId="{6F58F84E-498F-4B8D-AECC-6B61F4CBE920}" dt="2021-04-06T12:28:35.413" v="2021" actId="1076"/>
          <ac:spMkLst>
            <pc:docMk/>
            <pc:sldMk cId="0" sldId="264"/>
            <ac:spMk id="791" creationId="{E52FA0DE-53DD-4D0E-BF92-1BC35AB17C7B}"/>
          </ac:spMkLst>
        </pc:spChg>
        <pc:spChg chg="add mod">
          <ac:chgData name="Punit Dharmadhikari" userId="ee401bb8b8c2a74d" providerId="LiveId" clId="{6F58F84E-498F-4B8D-AECC-6B61F4CBE920}" dt="2021-04-06T12:31:12.279" v="2058" actId="1076"/>
          <ac:spMkLst>
            <pc:docMk/>
            <pc:sldMk cId="0" sldId="264"/>
            <ac:spMk id="792" creationId="{849AD584-5732-4D91-ACD7-E1310BC6E259}"/>
          </ac:spMkLst>
        </pc:spChg>
        <pc:spChg chg="add mod">
          <ac:chgData name="Punit Dharmadhikari" userId="ee401bb8b8c2a74d" providerId="LiveId" clId="{6F58F84E-498F-4B8D-AECC-6B61F4CBE920}" dt="2021-04-06T12:28:35.413" v="2021" actId="1076"/>
          <ac:spMkLst>
            <pc:docMk/>
            <pc:sldMk cId="0" sldId="264"/>
            <ac:spMk id="794" creationId="{BCC1D9E9-E514-41EB-A83F-399838E4DB7C}"/>
          </ac:spMkLst>
        </pc:spChg>
        <pc:spChg chg="mod">
          <ac:chgData name="Punit Dharmadhikari" userId="ee401bb8b8c2a74d" providerId="LiveId" clId="{6F58F84E-498F-4B8D-AECC-6B61F4CBE920}" dt="2021-04-06T12:27:51.518" v="2014"/>
          <ac:spMkLst>
            <pc:docMk/>
            <pc:sldMk cId="0" sldId="264"/>
            <ac:spMk id="798" creationId="{F42CC026-41B2-44DF-9D70-4D4805E10C43}"/>
          </ac:spMkLst>
        </pc:spChg>
        <pc:spChg chg="mod">
          <ac:chgData name="Punit Dharmadhikari" userId="ee401bb8b8c2a74d" providerId="LiveId" clId="{6F58F84E-498F-4B8D-AECC-6B61F4CBE920}" dt="2021-04-06T12:27:51.518" v="2014"/>
          <ac:spMkLst>
            <pc:docMk/>
            <pc:sldMk cId="0" sldId="264"/>
            <ac:spMk id="799" creationId="{CB1733DD-9BE3-4A78-9E0B-A7761EEAEA13}"/>
          </ac:spMkLst>
        </pc:spChg>
        <pc:spChg chg="mod">
          <ac:chgData name="Punit Dharmadhikari" userId="ee401bb8b8c2a74d" providerId="LiveId" clId="{6F58F84E-498F-4B8D-AECC-6B61F4CBE920}" dt="2021-04-06T12:27:51.518" v="2014"/>
          <ac:spMkLst>
            <pc:docMk/>
            <pc:sldMk cId="0" sldId="264"/>
            <ac:spMk id="800" creationId="{9359E2EA-0820-49FB-A725-8A9870DB0D0D}"/>
          </ac:spMkLst>
        </pc:spChg>
        <pc:spChg chg="mod">
          <ac:chgData name="Punit Dharmadhikari" userId="ee401bb8b8c2a74d" providerId="LiveId" clId="{6F58F84E-498F-4B8D-AECC-6B61F4CBE920}" dt="2021-04-06T12:27:51.518" v="2014"/>
          <ac:spMkLst>
            <pc:docMk/>
            <pc:sldMk cId="0" sldId="264"/>
            <ac:spMk id="801" creationId="{3CF29F1C-DCE3-447B-8796-9CE6435A31D3}"/>
          </ac:spMkLst>
        </pc:spChg>
        <pc:spChg chg="mod">
          <ac:chgData name="Punit Dharmadhikari" userId="ee401bb8b8c2a74d" providerId="LiveId" clId="{6F58F84E-498F-4B8D-AECC-6B61F4CBE920}" dt="2021-04-06T12:27:51.518" v="2014"/>
          <ac:spMkLst>
            <pc:docMk/>
            <pc:sldMk cId="0" sldId="264"/>
            <ac:spMk id="802" creationId="{82617F1B-378F-4581-A8C1-96F82ED2AEF2}"/>
          </ac:spMkLst>
        </pc:spChg>
        <pc:spChg chg="mod">
          <ac:chgData name="Punit Dharmadhikari" userId="ee401bb8b8c2a74d" providerId="LiveId" clId="{6F58F84E-498F-4B8D-AECC-6B61F4CBE920}" dt="2021-04-06T12:27:51.518" v="2014"/>
          <ac:spMkLst>
            <pc:docMk/>
            <pc:sldMk cId="0" sldId="264"/>
            <ac:spMk id="803" creationId="{878C4EA5-5A3E-49D0-ABD3-DBDF0C13B2B5}"/>
          </ac:spMkLst>
        </pc:spChg>
        <pc:spChg chg="add mod">
          <ac:chgData name="Punit Dharmadhikari" userId="ee401bb8b8c2a74d" providerId="LiveId" clId="{6F58F84E-498F-4B8D-AECC-6B61F4CBE920}" dt="2021-04-06T12:28:35.413" v="2021" actId="1076"/>
          <ac:spMkLst>
            <pc:docMk/>
            <pc:sldMk cId="0" sldId="264"/>
            <ac:spMk id="805" creationId="{BA19AA03-12C9-4C47-A094-969DC7996A85}"/>
          </ac:spMkLst>
        </pc:spChg>
        <pc:spChg chg="add mod">
          <ac:chgData name="Punit Dharmadhikari" userId="ee401bb8b8c2a74d" providerId="LiveId" clId="{6F58F84E-498F-4B8D-AECC-6B61F4CBE920}" dt="2021-04-06T12:28:35.413" v="2021" actId="1076"/>
          <ac:spMkLst>
            <pc:docMk/>
            <pc:sldMk cId="0" sldId="264"/>
            <ac:spMk id="808" creationId="{262C026E-6281-41EC-867E-98D78DCCF215}"/>
          </ac:spMkLst>
        </pc:spChg>
        <pc:spChg chg="add mod">
          <ac:chgData name="Punit Dharmadhikari" userId="ee401bb8b8c2a74d" providerId="LiveId" clId="{6F58F84E-498F-4B8D-AECC-6B61F4CBE920}" dt="2021-04-06T12:28:35.413" v="2021" actId="1076"/>
          <ac:spMkLst>
            <pc:docMk/>
            <pc:sldMk cId="0" sldId="264"/>
            <ac:spMk id="809" creationId="{EF6CA62E-C0E4-4F91-8033-8FC7B8A9F81E}"/>
          </ac:spMkLst>
        </pc:spChg>
        <pc:spChg chg="add mod">
          <ac:chgData name="Punit Dharmadhikari" userId="ee401bb8b8c2a74d" providerId="LiveId" clId="{6F58F84E-498F-4B8D-AECC-6B61F4CBE920}" dt="2021-04-06T12:28:35.413" v="2021" actId="1076"/>
          <ac:spMkLst>
            <pc:docMk/>
            <pc:sldMk cId="0" sldId="264"/>
            <ac:spMk id="811" creationId="{F357973E-1E4C-4970-B706-592E8D35FE77}"/>
          </ac:spMkLst>
        </pc:spChg>
        <pc:spChg chg="add mod">
          <ac:chgData name="Punit Dharmadhikari" userId="ee401bb8b8c2a74d" providerId="LiveId" clId="{6F58F84E-498F-4B8D-AECC-6B61F4CBE920}" dt="2021-04-06T12:28:35.413" v="2021" actId="1076"/>
          <ac:spMkLst>
            <pc:docMk/>
            <pc:sldMk cId="0" sldId="264"/>
            <ac:spMk id="812" creationId="{CA2E6FBA-3526-4F48-82DC-96D21863914C}"/>
          </ac:spMkLst>
        </pc:spChg>
        <pc:spChg chg="add mod">
          <ac:chgData name="Punit Dharmadhikari" userId="ee401bb8b8c2a74d" providerId="LiveId" clId="{6F58F84E-498F-4B8D-AECC-6B61F4CBE920}" dt="2021-04-06T12:28:44.794" v="2023" actId="1076"/>
          <ac:spMkLst>
            <pc:docMk/>
            <pc:sldMk cId="0" sldId="264"/>
            <ac:spMk id="813" creationId="{38475679-7C2A-48A1-B4E9-82C3949BFC31}"/>
          </ac:spMkLst>
        </pc:spChg>
        <pc:spChg chg="mod">
          <ac:chgData name="Punit Dharmadhikari" userId="ee401bb8b8c2a74d" providerId="LiveId" clId="{6F58F84E-498F-4B8D-AECC-6B61F4CBE920}" dt="2021-04-06T12:28:42.813" v="2022"/>
          <ac:spMkLst>
            <pc:docMk/>
            <pc:sldMk cId="0" sldId="264"/>
            <ac:spMk id="817" creationId="{8B92139D-5D35-4BDB-8EBF-ED459B8D7AED}"/>
          </ac:spMkLst>
        </pc:spChg>
        <pc:spChg chg="mod">
          <ac:chgData name="Punit Dharmadhikari" userId="ee401bb8b8c2a74d" providerId="LiveId" clId="{6F58F84E-498F-4B8D-AECC-6B61F4CBE920}" dt="2021-04-06T12:28:42.813" v="2022"/>
          <ac:spMkLst>
            <pc:docMk/>
            <pc:sldMk cId="0" sldId="264"/>
            <ac:spMk id="818" creationId="{BC64D261-7A9A-4211-8AB1-713561BB21B7}"/>
          </ac:spMkLst>
        </pc:spChg>
        <pc:spChg chg="mod">
          <ac:chgData name="Punit Dharmadhikari" userId="ee401bb8b8c2a74d" providerId="LiveId" clId="{6F58F84E-498F-4B8D-AECC-6B61F4CBE920}" dt="2021-04-06T12:28:42.813" v="2022"/>
          <ac:spMkLst>
            <pc:docMk/>
            <pc:sldMk cId="0" sldId="264"/>
            <ac:spMk id="819" creationId="{084FDC3C-13CB-4DD5-B3A8-0006735735E2}"/>
          </ac:spMkLst>
        </pc:spChg>
        <pc:spChg chg="mod">
          <ac:chgData name="Punit Dharmadhikari" userId="ee401bb8b8c2a74d" providerId="LiveId" clId="{6F58F84E-498F-4B8D-AECC-6B61F4CBE920}" dt="2021-04-06T12:28:42.813" v="2022"/>
          <ac:spMkLst>
            <pc:docMk/>
            <pc:sldMk cId="0" sldId="264"/>
            <ac:spMk id="820" creationId="{C79433E0-5FDE-4BD9-9932-9DF1F3F65CED}"/>
          </ac:spMkLst>
        </pc:spChg>
        <pc:spChg chg="mod">
          <ac:chgData name="Punit Dharmadhikari" userId="ee401bb8b8c2a74d" providerId="LiveId" clId="{6F58F84E-498F-4B8D-AECC-6B61F4CBE920}" dt="2021-04-06T12:28:42.813" v="2022"/>
          <ac:spMkLst>
            <pc:docMk/>
            <pc:sldMk cId="0" sldId="264"/>
            <ac:spMk id="821" creationId="{6DD0EA50-933D-443D-9BE6-67D942DE1735}"/>
          </ac:spMkLst>
        </pc:spChg>
        <pc:spChg chg="mod">
          <ac:chgData name="Punit Dharmadhikari" userId="ee401bb8b8c2a74d" providerId="LiveId" clId="{6F58F84E-498F-4B8D-AECC-6B61F4CBE920}" dt="2021-04-06T12:28:42.813" v="2022"/>
          <ac:spMkLst>
            <pc:docMk/>
            <pc:sldMk cId="0" sldId="264"/>
            <ac:spMk id="822" creationId="{53934587-1A67-4663-B8F9-9389A842DB8F}"/>
          </ac:spMkLst>
        </pc:spChg>
        <pc:spChg chg="add mod">
          <ac:chgData name="Punit Dharmadhikari" userId="ee401bb8b8c2a74d" providerId="LiveId" clId="{6F58F84E-498F-4B8D-AECC-6B61F4CBE920}" dt="2021-04-06T12:28:44.794" v="2023" actId="1076"/>
          <ac:spMkLst>
            <pc:docMk/>
            <pc:sldMk cId="0" sldId="264"/>
            <ac:spMk id="824" creationId="{80E653BB-F99D-4E43-86ED-4E7B892540E4}"/>
          </ac:spMkLst>
        </pc:spChg>
        <pc:spChg chg="add mod">
          <ac:chgData name="Punit Dharmadhikari" userId="ee401bb8b8c2a74d" providerId="LiveId" clId="{6F58F84E-498F-4B8D-AECC-6B61F4CBE920}" dt="2021-04-06T12:28:44.794" v="2023" actId="1076"/>
          <ac:spMkLst>
            <pc:docMk/>
            <pc:sldMk cId="0" sldId="264"/>
            <ac:spMk id="827" creationId="{D5E0D4C6-B2FA-4F43-A7F5-E337719B2235}"/>
          </ac:spMkLst>
        </pc:spChg>
        <pc:spChg chg="add mod">
          <ac:chgData name="Punit Dharmadhikari" userId="ee401bb8b8c2a74d" providerId="LiveId" clId="{6F58F84E-498F-4B8D-AECC-6B61F4CBE920}" dt="2021-04-06T12:28:44.794" v="2023" actId="1076"/>
          <ac:spMkLst>
            <pc:docMk/>
            <pc:sldMk cId="0" sldId="264"/>
            <ac:spMk id="828" creationId="{A789E67B-6984-43AF-89C7-C71859881ECC}"/>
          </ac:spMkLst>
        </pc:spChg>
        <pc:spChg chg="add mod">
          <ac:chgData name="Punit Dharmadhikari" userId="ee401bb8b8c2a74d" providerId="LiveId" clId="{6F58F84E-498F-4B8D-AECC-6B61F4CBE920}" dt="2021-04-06T12:28:49.010" v="2025" actId="1076"/>
          <ac:spMkLst>
            <pc:docMk/>
            <pc:sldMk cId="0" sldId="264"/>
            <ac:spMk id="830" creationId="{99FE27CD-831A-47B9-8264-CA321A59F528}"/>
          </ac:spMkLst>
        </pc:spChg>
        <pc:spChg chg="mod">
          <ac:chgData name="Punit Dharmadhikari" userId="ee401bb8b8c2a74d" providerId="LiveId" clId="{6F58F84E-498F-4B8D-AECC-6B61F4CBE920}" dt="2021-04-06T12:28:46.845" v="2024"/>
          <ac:spMkLst>
            <pc:docMk/>
            <pc:sldMk cId="0" sldId="264"/>
            <ac:spMk id="834" creationId="{32C0B5A6-BD37-4F6D-8228-DC4103241016}"/>
          </ac:spMkLst>
        </pc:spChg>
        <pc:spChg chg="mod">
          <ac:chgData name="Punit Dharmadhikari" userId="ee401bb8b8c2a74d" providerId="LiveId" clId="{6F58F84E-498F-4B8D-AECC-6B61F4CBE920}" dt="2021-04-06T12:28:46.845" v="2024"/>
          <ac:spMkLst>
            <pc:docMk/>
            <pc:sldMk cId="0" sldId="264"/>
            <ac:spMk id="835" creationId="{87CA83D9-E250-4F3C-84B7-2B6238549383}"/>
          </ac:spMkLst>
        </pc:spChg>
        <pc:spChg chg="mod">
          <ac:chgData name="Punit Dharmadhikari" userId="ee401bb8b8c2a74d" providerId="LiveId" clId="{6F58F84E-498F-4B8D-AECC-6B61F4CBE920}" dt="2021-04-06T12:28:46.845" v="2024"/>
          <ac:spMkLst>
            <pc:docMk/>
            <pc:sldMk cId="0" sldId="264"/>
            <ac:spMk id="836" creationId="{674142DB-305B-4A08-B38C-C72E80561739}"/>
          </ac:spMkLst>
        </pc:spChg>
        <pc:spChg chg="mod">
          <ac:chgData name="Punit Dharmadhikari" userId="ee401bb8b8c2a74d" providerId="LiveId" clId="{6F58F84E-498F-4B8D-AECC-6B61F4CBE920}" dt="2021-04-06T12:28:46.845" v="2024"/>
          <ac:spMkLst>
            <pc:docMk/>
            <pc:sldMk cId="0" sldId="264"/>
            <ac:spMk id="837" creationId="{2B3CA599-B3F2-40EB-A2A1-7EDA1A94E5AF}"/>
          </ac:spMkLst>
        </pc:spChg>
        <pc:spChg chg="mod">
          <ac:chgData name="Punit Dharmadhikari" userId="ee401bb8b8c2a74d" providerId="LiveId" clId="{6F58F84E-498F-4B8D-AECC-6B61F4CBE920}" dt="2021-04-06T12:28:46.845" v="2024"/>
          <ac:spMkLst>
            <pc:docMk/>
            <pc:sldMk cId="0" sldId="264"/>
            <ac:spMk id="838" creationId="{8124B96A-C682-4FC0-881C-B291AD247CE2}"/>
          </ac:spMkLst>
        </pc:spChg>
        <pc:spChg chg="mod">
          <ac:chgData name="Punit Dharmadhikari" userId="ee401bb8b8c2a74d" providerId="LiveId" clId="{6F58F84E-498F-4B8D-AECC-6B61F4CBE920}" dt="2021-04-06T12:28:46.845" v="2024"/>
          <ac:spMkLst>
            <pc:docMk/>
            <pc:sldMk cId="0" sldId="264"/>
            <ac:spMk id="839" creationId="{B3BF537A-355C-4091-8D97-2FC602BDF0E9}"/>
          </ac:spMkLst>
        </pc:spChg>
        <pc:spChg chg="add mod">
          <ac:chgData name="Punit Dharmadhikari" userId="ee401bb8b8c2a74d" providerId="LiveId" clId="{6F58F84E-498F-4B8D-AECC-6B61F4CBE920}" dt="2021-04-06T12:28:49.010" v="2025" actId="1076"/>
          <ac:spMkLst>
            <pc:docMk/>
            <pc:sldMk cId="0" sldId="264"/>
            <ac:spMk id="841" creationId="{D37E753D-29C4-45C7-9BAC-3F370D8C56A0}"/>
          </ac:spMkLst>
        </pc:spChg>
        <pc:spChg chg="add mod">
          <ac:chgData name="Punit Dharmadhikari" userId="ee401bb8b8c2a74d" providerId="LiveId" clId="{6F58F84E-498F-4B8D-AECC-6B61F4CBE920}" dt="2021-04-06T12:28:49.010" v="2025" actId="1076"/>
          <ac:spMkLst>
            <pc:docMk/>
            <pc:sldMk cId="0" sldId="264"/>
            <ac:spMk id="844" creationId="{4AE1F89B-7FD3-4154-B91C-63A861BEB4B1}"/>
          </ac:spMkLst>
        </pc:spChg>
        <pc:spChg chg="add mod">
          <ac:chgData name="Punit Dharmadhikari" userId="ee401bb8b8c2a74d" providerId="LiveId" clId="{6F58F84E-498F-4B8D-AECC-6B61F4CBE920}" dt="2021-04-06T12:28:49.010" v="2025" actId="1076"/>
          <ac:spMkLst>
            <pc:docMk/>
            <pc:sldMk cId="0" sldId="264"/>
            <ac:spMk id="845" creationId="{4B63F569-EB42-45FE-998C-6757866C1204}"/>
          </ac:spMkLst>
        </pc:spChg>
        <pc:spChg chg="add mod">
          <ac:chgData name="Punit Dharmadhikari" userId="ee401bb8b8c2a74d" providerId="LiveId" clId="{6F58F84E-498F-4B8D-AECC-6B61F4CBE920}" dt="2021-04-06T12:28:55.810" v="2027" actId="1076"/>
          <ac:spMkLst>
            <pc:docMk/>
            <pc:sldMk cId="0" sldId="264"/>
            <ac:spMk id="847" creationId="{0264B270-1679-47DE-9B28-AA1678BF23A0}"/>
          </ac:spMkLst>
        </pc:spChg>
        <pc:spChg chg="mod">
          <ac:chgData name="Punit Dharmadhikari" userId="ee401bb8b8c2a74d" providerId="LiveId" clId="{6F58F84E-498F-4B8D-AECC-6B61F4CBE920}" dt="2021-04-06T12:28:53.125" v="2026"/>
          <ac:spMkLst>
            <pc:docMk/>
            <pc:sldMk cId="0" sldId="264"/>
            <ac:spMk id="851" creationId="{B101E47D-D6A0-4266-B0F2-9FD65C503A7C}"/>
          </ac:spMkLst>
        </pc:spChg>
        <pc:spChg chg="mod">
          <ac:chgData name="Punit Dharmadhikari" userId="ee401bb8b8c2a74d" providerId="LiveId" clId="{6F58F84E-498F-4B8D-AECC-6B61F4CBE920}" dt="2021-04-06T12:28:53.125" v="2026"/>
          <ac:spMkLst>
            <pc:docMk/>
            <pc:sldMk cId="0" sldId="264"/>
            <ac:spMk id="852" creationId="{76658153-929D-40E4-83E9-C751E6F73070}"/>
          </ac:spMkLst>
        </pc:spChg>
        <pc:spChg chg="mod">
          <ac:chgData name="Punit Dharmadhikari" userId="ee401bb8b8c2a74d" providerId="LiveId" clId="{6F58F84E-498F-4B8D-AECC-6B61F4CBE920}" dt="2021-04-06T12:28:53.125" v="2026"/>
          <ac:spMkLst>
            <pc:docMk/>
            <pc:sldMk cId="0" sldId="264"/>
            <ac:spMk id="853" creationId="{6737D91A-393B-44B5-A636-546C2438EFC2}"/>
          </ac:spMkLst>
        </pc:spChg>
        <pc:spChg chg="mod">
          <ac:chgData name="Punit Dharmadhikari" userId="ee401bb8b8c2a74d" providerId="LiveId" clId="{6F58F84E-498F-4B8D-AECC-6B61F4CBE920}" dt="2021-04-06T12:28:53.125" v="2026"/>
          <ac:spMkLst>
            <pc:docMk/>
            <pc:sldMk cId="0" sldId="264"/>
            <ac:spMk id="854" creationId="{F6C5CDE7-F0A8-429F-96D4-7E6BEE5EDB2B}"/>
          </ac:spMkLst>
        </pc:spChg>
        <pc:spChg chg="mod">
          <ac:chgData name="Punit Dharmadhikari" userId="ee401bb8b8c2a74d" providerId="LiveId" clId="{6F58F84E-498F-4B8D-AECC-6B61F4CBE920}" dt="2021-04-06T12:28:53.125" v="2026"/>
          <ac:spMkLst>
            <pc:docMk/>
            <pc:sldMk cId="0" sldId="264"/>
            <ac:spMk id="855" creationId="{802D4296-F75C-4262-BCA7-B2FA6ED24D91}"/>
          </ac:spMkLst>
        </pc:spChg>
        <pc:spChg chg="mod">
          <ac:chgData name="Punit Dharmadhikari" userId="ee401bb8b8c2a74d" providerId="LiveId" clId="{6F58F84E-498F-4B8D-AECC-6B61F4CBE920}" dt="2021-04-06T12:28:53.125" v="2026"/>
          <ac:spMkLst>
            <pc:docMk/>
            <pc:sldMk cId="0" sldId="264"/>
            <ac:spMk id="856" creationId="{018E8474-DFBC-4260-BA60-A226004422D9}"/>
          </ac:spMkLst>
        </pc:spChg>
        <pc:spChg chg="add mod">
          <ac:chgData name="Punit Dharmadhikari" userId="ee401bb8b8c2a74d" providerId="LiveId" clId="{6F58F84E-498F-4B8D-AECC-6B61F4CBE920}" dt="2021-04-06T12:28:55.810" v="2027" actId="1076"/>
          <ac:spMkLst>
            <pc:docMk/>
            <pc:sldMk cId="0" sldId="264"/>
            <ac:spMk id="858" creationId="{FE3FF231-5D36-4E1E-B3E1-5E47EC1B67AF}"/>
          </ac:spMkLst>
        </pc:spChg>
        <pc:spChg chg="add mod">
          <ac:chgData name="Punit Dharmadhikari" userId="ee401bb8b8c2a74d" providerId="LiveId" clId="{6F58F84E-498F-4B8D-AECC-6B61F4CBE920}" dt="2021-04-06T12:28:55.810" v="2027" actId="1076"/>
          <ac:spMkLst>
            <pc:docMk/>
            <pc:sldMk cId="0" sldId="264"/>
            <ac:spMk id="861" creationId="{75FF87C7-E733-48BD-886C-EE7AE203087F}"/>
          </ac:spMkLst>
        </pc:spChg>
        <pc:spChg chg="add mod">
          <ac:chgData name="Punit Dharmadhikari" userId="ee401bb8b8c2a74d" providerId="LiveId" clId="{6F58F84E-498F-4B8D-AECC-6B61F4CBE920}" dt="2021-04-06T12:28:55.810" v="2027" actId="1076"/>
          <ac:spMkLst>
            <pc:docMk/>
            <pc:sldMk cId="0" sldId="264"/>
            <ac:spMk id="862" creationId="{BB377A8E-ED9C-4414-A946-0B65F0362DAE}"/>
          </ac:spMkLst>
        </pc:spChg>
        <pc:spChg chg="add mod">
          <ac:chgData name="Punit Dharmadhikari" userId="ee401bb8b8c2a74d" providerId="LiveId" clId="{6F58F84E-498F-4B8D-AECC-6B61F4CBE920}" dt="2021-04-06T12:29:00.565" v="2029" actId="1076"/>
          <ac:spMkLst>
            <pc:docMk/>
            <pc:sldMk cId="0" sldId="264"/>
            <ac:spMk id="864" creationId="{BDE2F61E-D1F2-4ABE-93D8-8A632B5DE338}"/>
          </ac:spMkLst>
        </pc:spChg>
        <pc:spChg chg="mod">
          <ac:chgData name="Punit Dharmadhikari" userId="ee401bb8b8c2a74d" providerId="LiveId" clId="{6F58F84E-498F-4B8D-AECC-6B61F4CBE920}" dt="2021-04-06T12:28:56.912" v="2028"/>
          <ac:spMkLst>
            <pc:docMk/>
            <pc:sldMk cId="0" sldId="264"/>
            <ac:spMk id="868" creationId="{4AE56146-50F4-4F2E-9D10-1CB2FE02B21C}"/>
          </ac:spMkLst>
        </pc:spChg>
        <pc:spChg chg="mod">
          <ac:chgData name="Punit Dharmadhikari" userId="ee401bb8b8c2a74d" providerId="LiveId" clId="{6F58F84E-498F-4B8D-AECC-6B61F4CBE920}" dt="2021-04-06T12:28:56.912" v="2028"/>
          <ac:spMkLst>
            <pc:docMk/>
            <pc:sldMk cId="0" sldId="264"/>
            <ac:spMk id="869" creationId="{FC72B835-6D8A-4876-ACB3-BCC5A38DE758}"/>
          </ac:spMkLst>
        </pc:spChg>
        <pc:spChg chg="mod">
          <ac:chgData name="Punit Dharmadhikari" userId="ee401bb8b8c2a74d" providerId="LiveId" clId="{6F58F84E-498F-4B8D-AECC-6B61F4CBE920}" dt="2021-04-06T12:28:56.912" v="2028"/>
          <ac:spMkLst>
            <pc:docMk/>
            <pc:sldMk cId="0" sldId="264"/>
            <ac:spMk id="870" creationId="{CD0EE3EB-1905-43B1-9724-50ACD4E2248E}"/>
          </ac:spMkLst>
        </pc:spChg>
        <pc:spChg chg="mod">
          <ac:chgData name="Punit Dharmadhikari" userId="ee401bb8b8c2a74d" providerId="LiveId" clId="{6F58F84E-498F-4B8D-AECC-6B61F4CBE920}" dt="2021-04-06T12:28:56.912" v="2028"/>
          <ac:spMkLst>
            <pc:docMk/>
            <pc:sldMk cId="0" sldId="264"/>
            <ac:spMk id="871" creationId="{D60C3087-3050-4F68-9B2F-6126B59F196C}"/>
          </ac:spMkLst>
        </pc:spChg>
        <pc:spChg chg="mod">
          <ac:chgData name="Punit Dharmadhikari" userId="ee401bb8b8c2a74d" providerId="LiveId" clId="{6F58F84E-498F-4B8D-AECC-6B61F4CBE920}" dt="2021-04-06T12:28:56.912" v="2028"/>
          <ac:spMkLst>
            <pc:docMk/>
            <pc:sldMk cId="0" sldId="264"/>
            <ac:spMk id="872" creationId="{A3712775-027C-4678-BE9A-B95F33DB8666}"/>
          </ac:spMkLst>
        </pc:spChg>
        <pc:spChg chg="mod">
          <ac:chgData name="Punit Dharmadhikari" userId="ee401bb8b8c2a74d" providerId="LiveId" clId="{6F58F84E-498F-4B8D-AECC-6B61F4CBE920}" dt="2021-04-06T12:28:56.912" v="2028"/>
          <ac:spMkLst>
            <pc:docMk/>
            <pc:sldMk cId="0" sldId="264"/>
            <ac:spMk id="873" creationId="{813580DA-C40D-4FD6-9987-B06695A84AA6}"/>
          </ac:spMkLst>
        </pc:spChg>
        <pc:spChg chg="add mod">
          <ac:chgData name="Punit Dharmadhikari" userId="ee401bb8b8c2a74d" providerId="LiveId" clId="{6F58F84E-498F-4B8D-AECC-6B61F4CBE920}" dt="2021-04-06T12:29:00.565" v="2029" actId="1076"/>
          <ac:spMkLst>
            <pc:docMk/>
            <pc:sldMk cId="0" sldId="264"/>
            <ac:spMk id="875" creationId="{4D79C3F7-121A-4E61-8353-C068A7EAB160}"/>
          </ac:spMkLst>
        </pc:spChg>
        <pc:spChg chg="add mod">
          <ac:chgData name="Punit Dharmadhikari" userId="ee401bb8b8c2a74d" providerId="LiveId" clId="{6F58F84E-498F-4B8D-AECC-6B61F4CBE920}" dt="2021-04-06T12:29:00.565" v="2029" actId="1076"/>
          <ac:spMkLst>
            <pc:docMk/>
            <pc:sldMk cId="0" sldId="264"/>
            <ac:spMk id="878" creationId="{5F72894A-5BA1-43D0-BDF3-A56613733569}"/>
          </ac:spMkLst>
        </pc:spChg>
        <pc:spChg chg="add mod">
          <ac:chgData name="Punit Dharmadhikari" userId="ee401bb8b8c2a74d" providerId="LiveId" clId="{6F58F84E-498F-4B8D-AECC-6B61F4CBE920}" dt="2021-04-06T12:29:00.565" v="2029" actId="1076"/>
          <ac:spMkLst>
            <pc:docMk/>
            <pc:sldMk cId="0" sldId="264"/>
            <ac:spMk id="879" creationId="{1FB27A80-E3FF-47DF-AC88-3060B554D485}"/>
          </ac:spMkLst>
        </pc:spChg>
        <pc:spChg chg="add mod">
          <ac:chgData name="Punit Dharmadhikari" userId="ee401bb8b8c2a74d" providerId="LiveId" clId="{6F58F84E-498F-4B8D-AECC-6B61F4CBE920}" dt="2021-04-06T12:29:07.607" v="2031" actId="1076"/>
          <ac:spMkLst>
            <pc:docMk/>
            <pc:sldMk cId="0" sldId="264"/>
            <ac:spMk id="881" creationId="{713207D6-A3AB-49B9-904F-65A231586DC7}"/>
          </ac:spMkLst>
        </pc:spChg>
        <pc:spChg chg="add mod">
          <ac:chgData name="Punit Dharmadhikari" userId="ee401bb8b8c2a74d" providerId="LiveId" clId="{6F58F84E-498F-4B8D-AECC-6B61F4CBE920}" dt="2021-04-06T12:29:13.261" v="2033" actId="1076"/>
          <ac:spMkLst>
            <pc:docMk/>
            <pc:sldMk cId="0" sldId="264"/>
            <ac:spMk id="882" creationId="{88E7BC6C-B6E3-4D2C-8735-547806011F55}"/>
          </ac:spMkLst>
        </pc:spChg>
        <pc:spChg chg="add mod">
          <ac:chgData name="Punit Dharmadhikari" userId="ee401bb8b8c2a74d" providerId="LiveId" clId="{6F58F84E-498F-4B8D-AECC-6B61F4CBE920}" dt="2021-04-06T12:29:47.572" v="2040" actId="1076"/>
          <ac:spMkLst>
            <pc:docMk/>
            <pc:sldMk cId="0" sldId="264"/>
            <ac:spMk id="883" creationId="{0DCE6174-FD2C-4EB2-9D8B-FDEF147D92FD}"/>
          </ac:spMkLst>
        </pc:spChg>
        <pc:spChg chg="mod">
          <ac:chgData name="Punit Dharmadhikari" userId="ee401bb8b8c2a74d" providerId="LiveId" clId="{6F58F84E-498F-4B8D-AECC-6B61F4CBE920}" dt="2021-04-06T12:29:43.300" v="2039"/>
          <ac:spMkLst>
            <pc:docMk/>
            <pc:sldMk cId="0" sldId="264"/>
            <ac:spMk id="887" creationId="{02FB4FB7-D185-435D-B83A-CE3DB1159258}"/>
          </ac:spMkLst>
        </pc:spChg>
        <pc:spChg chg="mod">
          <ac:chgData name="Punit Dharmadhikari" userId="ee401bb8b8c2a74d" providerId="LiveId" clId="{6F58F84E-498F-4B8D-AECC-6B61F4CBE920}" dt="2021-04-06T12:29:43.300" v="2039"/>
          <ac:spMkLst>
            <pc:docMk/>
            <pc:sldMk cId="0" sldId="264"/>
            <ac:spMk id="888" creationId="{AEFF93BB-6C3D-4159-8881-158C5870FEFB}"/>
          </ac:spMkLst>
        </pc:spChg>
        <pc:spChg chg="mod">
          <ac:chgData name="Punit Dharmadhikari" userId="ee401bb8b8c2a74d" providerId="LiveId" clId="{6F58F84E-498F-4B8D-AECC-6B61F4CBE920}" dt="2021-04-06T12:29:43.300" v="2039"/>
          <ac:spMkLst>
            <pc:docMk/>
            <pc:sldMk cId="0" sldId="264"/>
            <ac:spMk id="889" creationId="{AA6B1626-BE59-45D3-96C1-A4AA889832BA}"/>
          </ac:spMkLst>
        </pc:spChg>
        <pc:spChg chg="mod">
          <ac:chgData name="Punit Dharmadhikari" userId="ee401bb8b8c2a74d" providerId="LiveId" clId="{6F58F84E-498F-4B8D-AECC-6B61F4CBE920}" dt="2021-04-06T12:29:43.300" v="2039"/>
          <ac:spMkLst>
            <pc:docMk/>
            <pc:sldMk cId="0" sldId="264"/>
            <ac:spMk id="890" creationId="{794DF026-5746-464E-9B88-CA8986AFAEAF}"/>
          </ac:spMkLst>
        </pc:spChg>
        <pc:spChg chg="mod">
          <ac:chgData name="Punit Dharmadhikari" userId="ee401bb8b8c2a74d" providerId="LiveId" clId="{6F58F84E-498F-4B8D-AECC-6B61F4CBE920}" dt="2021-04-06T12:29:43.300" v="2039"/>
          <ac:spMkLst>
            <pc:docMk/>
            <pc:sldMk cId="0" sldId="264"/>
            <ac:spMk id="891" creationId="{8DB09764-83E0-4F76-8363-518195145205}"/>
          </ac:spMkLst>
        </pc:spChg>
        <pc:spChg chg="mod">
          <ac:chgData name="Punit Dharmadhikari" userId="ee401bb8b8c2a74d" providerId="LiveId" clId="{6F58F84E-498F-4B8D-AECC-6B61F4CBE920}" dt="2021-04-06T12:29:43.300" v="2039"/>
          <ac:spMkLst>
            <pc:docMk/>
            <pc:sldMk cId="0" sldId="264"/>
            <ac:spMk id="892" creationId="{B0C77513-56A4-460A-97DD-A85854E0ED5A}"/>
          </ac:spMkLst>
        </pc:spChg>
        <pc:spChg chg="add mod">
          <ac:chgData name="Punit Dharmadhikari" userId="ee401bb8b8c2a74d" providerId="LiveId" clId="{6F58F84E-498F-4B8D-AECC-6B61F4CBE920}" dt="2021-04-06T12:29:47.572" v="2040" actId="1076"/>
          <ac:spMkLst>
            <pc:docMk/>
            <pc:sldMk cId="0" sldId="264"/>
            <ac:spMk id="894" creationId="{B5493645-8DEE-4398-92E0-7E90E23746FA}"/>
          </ac:spMkLst>
        </pc:spChg>
        <pc:spChg chg="add mod">
          <ac:chgData name="Punit Dharmadhikari" userId="ee401bb8b8c2a74d" providerId="LiveId" clId="{6F58F84E-498F-4B8D-AECC-6B61F4CBE920}" dt="2021-04-06T12:29:47.572" v="2040" actId="1076"/>
          <ac:spMkLst>
            <pc:docMk/>
            <pc:sldMk cId="0" sldId="264"/>
            <ac:spMk id="897" creationId="{89C7C39B-CC93-49B3-9339-DEF1BAFDBB22}"/>
          </ac:spMkLst>
        </pc:spChg>
        <pc:spChg chg="add mod">
          <ac:chgData name="Punit Dharmadhikari" userId="ee401bb8b8c2a74d" providerId="LiveId" clId="{6F58F84E-498F-4B8D-AECC-6B61F4CBE920}" dt="2021-04-06T12:29:47.572" v="2040" actId="1076"/>
          <ac:spMkLst>
            <pc:docMk/>
            <pc:sldMk cId="0" sldId="264"/>
            <ac:spMk id="898" creationId="{BD72CF1E-C597-45A3-B8E1-2177ED6F0707}"/>
          </ac:spMkLst>
        </pc:spChg>
        <pc:spChg chg="add mod">
          <ac:chgData name="Punit Dharmadhikari" userId="ee401bb8b8c2a74d" providerId="LiveId" clId="{6F58F84E-498F-4B8D-AECC-6B61F4CBE920}" dt="2021-04-06T12:29:47.572" v="2040" actId="1076"/>
          <ac:spMkLst>
            <pc:docMk/>
            <pc:sldMk cId="0" sldId="264"/>
            <ac:spMk id="900" creationId="{DA7BB0B0-B53A-4E4E-B28B-F7C239B06769}"/>
          </ac:spMkLst>
        </pc:spChg>
        <pc:spChg chg="add mod">
          <ac:chgData name="Punit Dharmadhikari" userId="ee401bb8b8c2a74d" providerId="LiveId" clId="{6F58F84E-498F-4B8D-AECC-6B61F4CBE920}" dt="2021-04-06T12:29:58.752" v="2044" actId="1076"/>
          <ac:spMkLst>
            <pc:docMk/>
            <pc:sldMk cId="0" sldId="264"/>
            <ac:spMk id="902" creationId="{4F5BD085-E7D7-44F0-A156-6EB5C60E4BBA}"/>
          </ac:spMkLst>
        </pc:spChg>
        <pc:spChg chg="mod">
          <ac:chgData name="Punit Dharmadhikari" userId="ee401bb8b8c2a74d" providerId="LiveId" clId="{6F58F84E-498F-4B8D-AECC-6B61F4CBE920}" dt="2021-04-06T12:29:57.053" v="2043"/>
          <ac:spMkLst>
            <pc:docMk/>
            <pc:sldMk cId="0" sldId="264"/>
            <ac:spMk id="906" creationId="{5CB981C0-64B6-4A85-85B9-8A5D1FC09A9A}"/>
          </ac:spMkLst>
        </pc:spChg>
        <pc:spChg chg="mod">
          <ac:chgData name="Punit Dharmadhikari" userId="ee401bb8b8c2a74d" providerId="LiveId" clId="{6F58F84E-498F-4B8D-AECC-6B61F4CBE920}" dt="2021-04-06T12:29:57.053" v="2043"/>
          <ac:spMkLst>
            <pc:docMk/>
            <pc:sldMk cId="0" sldId="264"/>
            <ac:spMk id="907" creationId="{83619C38-51EB-4D9A-8ADF-CE70C4613685}"/>
          </ac:spMkLst>
        </pc:spChg>
        <pc:spChg chg="mod">
          <ac:chgData name="Punit Dharmadhikari" userId="ee401bb8b8c2a74d" providerId="LiveId" clId="{6F58F84E-498F-4B8D-AECC-6B61F4CBE920}" dt="2021-04-06T12:29:57.053" v="2043"/>
          <ac:spMkLst>
            <pc:docMk/>
            <pc:sldMk cId="0" sldId="264"/>
            <ac:spMk id="908" creationId="{23A2B1A9-7FE0-4132-AE41-1200F85FB988}"/>
          </ac:spMkLst>
        </pc:spChg>
        <pc:spChg chg="mod">
          <ac:chgData name="Punit Dharmadhikari" userId="ee401bb8b8c2a74d" providerId="LiveId" clId="{6F58F84E-498F-4B8D-AECC-6B61F4CBE920}" dt="2021-04-06T12:29:57.053" v="2043"/>
          <ac:spMkLst>
            <pc:docMk/>
            <pc:sldMk cId="0" sldId="264"/>
            <ac:spMk id="909" creationId="{50A7D16D-9280-4F7A-A6CF-35674B23BAF7}"/>
          </ac:spMkLst>
        </pc:spChg>
        <pc:spChg chg="mod">
          <ac:chgData name="Punit Dharmadhikari" userId="ee401bb8b8c2a74d" providerId="LiveId" clId="{6F58F84E-498F-4B8D-AECC-6B61F4CBE920}" dt="2021-04-06T12:29:57.053" v="2043"/>
          <ac:spMkLst>
            <pc:docMk/>
            <pc:sldMk cId="0" sldId="264"/>
            <ac:spMk id="910" creationId="{64A19272-932D-497D-8AF3-29DE12234272}"/>
          </ac:spMkLst>
        </pc:spChg>
        <pc:spChg chg="mod">
          <ac:chgData name="Punit Dharmadhikari" userId="ee401bb8b8c2a74d" providerId="LiveId" clId="{6F58F84E-498F-4B8D-AECC-6B61F4CBE920}" dt="2021-04-06T12:29:57.053" v="2043"/>
          <ac:spMkLst>
            <pc:docMk/>
            <pc:sldMk cId="0" sldId="264"/>
            <ac:spMk id="911" creationId="{CE7E13FE-A2F6-412B-8A48-8A6B574793B6}"/>
          </ac:spMkLst>
        </pc:spChg>
        <pc:spChg chg="add mod">
          <ac:chgData name="Punit Dharmadhikari" userId="ee401bb8b8c2a74d" providerId="LiveId" clId="{6F58F84E-498F-4B8D-AECC-6B61F4CBE920}" dt="2021-04-06T12:29:58.752" v="2044" actId="1076"/>
          <ac:spMkLst>
            <pc:docMk/>
            <pc:sldMk cId="0" sldId="264"/>
            <ac:spMk id="913" creationId="{FC78068F-D5F8-491D-95FF-F3A5AF6B6D1B}"/>
          </ac:spMkLst>
        </pc:spChg>
        <pc:spChg chg="add mod">
          <ac:chgData name="Punit Dharmadhikari" userId="ee401bb8b8c2a74d" providerId="LiveId" clId="{6F58F84E-498F-4B8D-AECC-6B61F4CBE920}" dt="2021-04-06T12:29:58.752" v="2044" actId="1076"/>
          <ac:spMkLst>
            <pc:docMk/>
            <pc:sldMk cId="0" sldId="264"/>
            <ac:spMk id="916" creationId="{B296A9A8-1E52-466C-9B1A-63F146F806AD}"/>
          </ac:spMkLst>
        </pc:spChg>
        <pc:spChg chg="add mod">
          <ac:chgData name="Punit Dharmadhikari" userId="ee401bb8b8c2a74d" providerId="LiveId" clId="{6F58F84E-498F-4B8D-AECC-6B61F4CBE920}" dt="2021-04-06T12:29:58.752" v="2044" actId="1076"/>
          <ac:spMkLst>
            <pc:docMk/>
            <pc:sldMk cId="0" sldId="264"/>
            <ac:spMk id="917" creationId="{D66FE917-F11A-448A-82F0-7D41079DF280}"/>
          </ac:spMkLst>
        </pc:spChg>
        <pc:spChg chg="add mod">
          <ac:chgData name="Punit Dharmadhikari" userId="ee401bb8b8c2a74d" providerId="LiveId" clId="{6F58F84E-498F-4B8D-AECC-6B61F4CBE920}" dt="2021-04-06T12:29:58.752" v="2044" actId="1076"/>
          <ac:spMkLst>
            <pc:docMk/>
            <pc:sldMk cId="0" sldId="264"/>
            <ac:spMk id="919" creationId="{A9E20D4D-B94B-4671-BEC9-7985D4C6D172}"/>
          </ac:spMkLst>
        </pc:spChg>
        <pc:spChg chg="add mod">
          <ac:chgData name="Punit Dharmadhikari" userId="ee401bb8b8c2a74d" providerId="LiveId" clId="{6F58F84E-498F-4B8D-AECC-6B61F4CBE920}" dt="2021-04-06T12:31:40.260" v="2060" actId="1076"/>
          <ac:spMkLst>
            <pc:docMk/>
            <pc:sldMk cId="0" sldId="264"/>
            <ac:spMk id="921" creationId="{9B92908E-95EF-45A3-A573-CE6D3471BF89}"/>
          </ac:spMkLst>
        </pc:spChg>
        <pc:spChg chg="mod">
          <ac:chgData name="Punit Dharmadhikari" userId="ee401bb8b8c2a74d" providerId="LiveId" clId="{6F58F84E-498F-4B8D-AECC-6B61F4CBE920}" dt="2021-04-06T12:31:38.430" v="2059"/>
          <ac:spMkLst>
            <pc:docMk/>
            <pc:sldMk cId="0" sldId="264"/>
            <ac:spMk id="925" creationId="{E06D1E14-5F46-46A2-9073-8F206585DB31}"/>
          </ac:spMkLst>
        </pc:spChg>
        <pc:spChg chg="mod">
          <ac:chgData name="Punit Dharmadhikari" userId="ee401bb8b8c2a74d" providerId="LiveId" clId="{6F58F84E-498F-4B8D-AECC-6B61F4CBE920}" dt="2021-04-06T12:31:38.430" v="2059"/>
          <ac:spMkLst>
            <pc:docMk/>
            <pc:sldMk cId="0" sldId="264"/>
            <ac:spMk id="926" creationId="{55F8B629-98AC-4E94-B137-5D31C644F10C}"/>
          </ac:spMkLst>
        </pc:spChg>
        <pc:spChg chg="mod">
          <ac:chgData name="Punit Dharmadhikari" userId="ee401bb8b8c2a74d" providerId="LiveId" clId="{6F58F84E-498F-4B8D-AECC-6B61F4CBE920}" dt="2021-04-06T12:31:38.430" v="2059"/>
          <ac:spMkLst>
            <pc:docMk/>
            <pc:sldMk cId="0" sldId="264"/>
            <ac:spMk id="927" creationId="{42F6823F-7A70-49CE-A0EE-048F776AC6C8}"/>
          </ac:spMkLst>
        </pc:spChg>
        <pc:spChg chg="mod">
          <ac:chgData name="Punit Dharmadhikari" userId="ee401bb8b8c2a74d" providerId="LiveId" clId="{6F58F84E-498F-4B8D-AECC-6B61F4CBE920}" dt="2021-04-06T12:31:38.430" v="2059"/>
          <ac:spMkLst>
            <pc:docMk/>
            <pc:sldMk cId="0" sldId="264"/>
            <ac:spMk id="928" creationId="{069EDD80-9C31-43FB-860D-A06EE247C230}"/>
          </ac:spMkLst>
        </pc:spChg>
        <pc:spChg chg="mod">
          <ac:chgData name="Punit Dharmadhikari" userId="ee401bb8b8c2a74d" providerId="LiveId" clId="{6F58F84E-498F-4B8D-AECC-6B61F4CBE920}" dt="2021-04-06T12:31:38.430" v="2059"/>
          <ac:spMkLst>
            <pc:docMk/>
            <pc:sldMk cId="0" sldId="264"/>
            <ac:spMk id="929" creationId="{C0C0C8BB-8DAF-4E11-844D-516D33199A7E}"/>
          </ac:spMkLst>
        </pc:spChg>
        <pc:spChg chg="mod">
          <ac:chgData name="Punit Dharmadhikari" userId="ee401bb8b8c2a74d" providerId="LiveId" clId="{6F58F84E-498F-4B8D-AECC-6B61F4CBE920}" dt="2021-04-06T12:31:38.430" v="2059"/>
          <ac:spMkLst>
            <pc:docMk/>
            <pc:sldMk cId="0" sldId="264"/>
            <ac:spMk id="930" creationId="{E7735692-9B3F-4F28-B81F-F4FCF5BE1B3D}"/>
          </ac:spMkLst>
        </pc:spChg>
        <pc:spChg chg="add mod">
          <ac:chgData name="Punit Dharmadhikari" userId="ee401bb8b8c2a74d" providerId="LiveId" clId="{6F58F84E-498F-4B8D-AECC-6B61F4CBE920}" dt="2021-04-06T12:31:40.260" v="2060" actId="1076"/>
          <ac:spMkLst>
            <pc:docMk/>
            <pc:sldMk cId="0" sldId="264"/>
            <ac:spMk id="932" creationId="{68F12E4C-94A3-4A53-9F3D-DDEB97EFF175}"/>
          </ac:spMkLst>
        </pc:spChg>
        <pc:spChg chg="add mod">
          <ac:chgData name="Punit Dharmadhikari" userId="ee401bb8b8c2a74d" providerId="LiveId" clId="{6F58F84E-498F-4B8D-AECC-6B61F4CBE920}" dt="2021-04-06T12:31:40.260" v="2060" actId="1076"/>
          <ac:spMkLst>
            <pc:docMk/>
            <pc:sldMk cId="0" sldId="264"/>
            <ac:spMk id="935" creationId="{6EAF7AC1-8982-42B3-A737-D74CB559B0E4}"/>
          </ac:spMkLst>
        </pc:spChg>
        <pc:spChg chg="add mod">
          <ac:chgData name="Punit Dharmadhikari" userId="ee401bb8b8c2a74d" providerId="LiveId" clId="{6F58F84E-498F-4B8D-AECC-6B61F4CBE920}" dt="2021-04-06T12:31:40.260" v="2060" actId="1076"/>
          <ac:spMkLst>
            <pc:docMk/>
            <pc:sldMk cId="0" sldId="264"/>
            <ac:spMk id="936" creationId="{38517D21-3595-4545-964C-F7D68A51319F}"/>
          </ac:spMkLst>
        </pc:spChg>
        <pc:spChg chg="add mod">
          <ac:chgData name="Punit Dharmadhikari" userId="ee401bb8b8c2a74d" providerId="LiveId" clId="{6F58F84E-498F-4B8D-AECC-6B61F4CBE920}" dt="2021-04-06T12:31:40.260" v="2060" actId="1076"/>
          <ac:spMkLst>
            <pc:docMk/>
            <pc:sldMk cId="0" sldId="264"/>
            <ac:spMk id="938" creationId="{69F31BA5-B8AC-43D8-90D2-A4362CE9F035}"/>
          </ac:spMkLst>
        </pc:spChg>
        <pc:spChg chg="add mod">
          <ac:chgData name="Punit Dharmadhikari" userId="ee401bb8b8c2a74d" providerId="LiveId" clId="{6F58F84E-498F-4B8D-AECC-6B61F4CBE920}" dt="2021-04-06T12:31:58.062" v="2064" actId="1076"/>
          <ac:spMkLst>
            <pc:docMk/>
            <pc:sldMk cId="0" sldId="264"/>
            <ac:spMk id="940" creationId="{9D023C09-7984-46DB-BDD8-BD0776069509}"/>
          </ac:spMkLst>
        </pc:spChg>
        <pc:spChg chg="mod">
          <ac:chgData name="Punit Dharmadhikari" userId="ee401bb8b8c2a74d" providerId="LiveId" clId="{6F58F84E-498F-4B8D-AECC-6B61F4CBE920}" dt="2021-04-06T12:31:56.144" v="2063"/>
          <ac:spMkLst>
            <pc:docMk/>
            <pc:sldMk cId="0" sldId="264"/>
            <ac:spMk id="944" creationId="{D4621B30-97AF-4DA3-8A77-1F32422944B0}"/>
          </ac:spMkLst>
        </pc:spChg>
        <pc:spChg chg="mod">
          <ac:chgData name="Punit Dharmadhikari" userId="ee401bb8b8c2a74d" providerId="LiveId" clId="{6F58F84E-498F-4B8D-AECC-6B61F4CBE920}" dt="2021-04-06T12:31:56.144" v="2063"/>
          <ac:spMkLst>
            <pc:docMk/>
            <pc:sldMk cId="0" sldId="264"/>
            <ac:spMk id="945" creationId="{43F62376-7B0A-491D-9F7A-B8FDDF6F46BC}"/>
          </ac:spMkLst>
        </pc:spChg>
        <pc:spChg chg="mod">
          <ac:chgData name="Punit Dharmadhikari" userId="ee401bb8b8c2a74d" providerId="LiveId" clId="{6F58F84E-498F-4B8D-AECC-6B61F4CBE920}" dt="2021-04-06T12:31:56.144" v="2063"/>
          <ac:spMkLst>
            <pc:docMk/>
            <pc:sldMk cId="0" sldId="264"/>
            <ac:spMk id="946" creationId="{DC4F10B8-2998-44C8-998D-43FDCBC6FA3B}"/>
          </ac:spMkLst>
        </pc:spChg>
        <pc:spChg chg="mod">
          <ac:chgData name="Punit Dharmadhikari" userId="ee401bb8b8c2a74d" providerId="LiveId" clId="{6F58F84E-498F-4B8D-AECC-6B61F4CBE920}" dt="2021-04-06T12:31:56.144" v="2063"/>
          <ac:spMkLst>
            <pc:docMk/>
            <pc:sldMk cId="0" sldId="264"/>
            <ac:spMk id="947" creationId="{CF37DDF4-3B59-4433-AB00-16B66D2E32DB}"/>
          </ac:spMkLst>
        </pc:spChg>
        <pc:spChg chg="mod">
          <ac:chgData name="Punit Dharmadhikari" userId="ee401bb8b8c2a74d" providerId="LiveId" clId="{6F58F84E-498F-4B8D-AECC-6B61F4CBE920}" dt="2021-04-06T12:31:56.144" v="2063"/>
          <ac:spMkLst>
            <pc:docMk/>
            <pc:sldMk cId="0" sldId="264"/>
            <ac:spMk id="948" creationId="{01AB1EBE-BE87-4525-96D5-15FB982D5CCF}"/>
          </ac:spMkLst>
        </pc:spChg>
        <pc:spChg chg="mod">
          <ac:chgData name="Punit Dharmadhikari" userId="ee401bb8b8c2a74d" providerId="LiveId" clId="{6F58F84E-498F-4B8D-AECC-6B61F4CBE920}" dt="2021-04-06T12:31:56.144" v="2063"/>
          <ac:spMkLst>
            <pc:docMk/>
            <pc:sldMk cId="0" sldId="264"/>
            <ac:spMk id="949" creationId="{5C2D5437-CA26-4A0F-BBD1-2845F8A071E9}"/>
          </ac:spMkLst>
        </pc:spChg>
        <pc:spChg chg="add mod">
          <ac:chgData name="Punit Dharmadhikari" userId="ee401bb8b8c2a74d" providerId="LiveId" clId="{6F58F84E-498F-4B8D-AECC-6B61F4CBE920}" dt="2021-04-06T12:31:58.062" v="2064" actId="1076"/>
          <ac:spMkLst>
            <pc:docMk/>
            <pc:sldMk cId="0" sldId="264"/>
            <ac:spMk id="951" creationId="{FF3608C2-D3FF-4189-849A-20F86308ED1D}"/>
          </ac:spMkLst>
        </pc:spChg>
        <pc:spChg chg="add mod">
          <ac:chgData name="Punit Dharmadhikari" userId="ee401bb8b8c2a74d" providerId="LiveId" clId="{6F58F84E-498F-4B8D-AECC-6B61F4CBE920}" dt="2021-04-06T12:31:58.062" v="2064" actId="1076"/>
          <ac:spMkLst>
            <pc:docMk/>
            <pc:sldMk cId="0" sldId="264"/>
            <ac:spMk id="954" creationId="{C532F9A4-B55E-455F-B4C6-A4339F7E0233}"/>
          </ac:spMkLst>
        </pc:spChg>
        <pc:spChg chg="add mod">
          <ac:chgData name="Punit Dharmadhikari" userId="ee401bb8b8c2a74d" providerId="LiveId" clId="{6F58F84E-498F-4B8D-AECC-6B61F4CBE920}" dt="2021-04-06T12:31:58.062" v="2064" actId="1076"/>
          <ac:spMkLst>
            <pc:docMk/>
            <pc:sldMk cId="0" sldId="264"/>
            <ac:spMk id="955" creationId="{0245240F-6E4A-4355-8516-DD47B8ECB044}"/>
          </ac:spMkLst>
        </pc:spChg>
        <pc:spChg chg="add mod">
          <ac:chgData name="Punit Dharmadhikari" userId="ee401bb8b8c2a74d" providerId="LiveId" clId="{6F58F84E-498F-4B8D-AECC-6B61F4CBE920}" dt="2021-04-06T12:31:58.062" v="2064" actId="1076"/>
          <ac:spMkLst>
            <pc:docMk/>
            <pc:sldMk cId="0" sldId="264"/>
            <ac:spMk id="957" creationId="{C2610328-6008-4BE5-8A84-D40B02875D44}"/>
          </ac:spMkLst>
        </pc:spChg>
        <pc:spChg chg="add mod">
          <ac:chgData name="Punit Dharmadhikari" userId="ee401bb8b8c2a74d" providerId="LiveId" clId="{6F58F84E-498F-4B8D-AECC-6B61F4CBE920}" dt="2021-04-06T12:32:27.974" v="2069" actId="1076"/>
          <ac:spMkLst>
            <pc:docMk/>
            <pc:sldMk cId="0" sldId="264"/>
            <ac:spMk id="959" creationId="{AA1FC41B-83C6-417D-8365-68FEAF66D292}"/>
          </ac:spMkLst>
        </pc:spChg>
        <pc:spChg chg="add mod">
          <ac:chgData name="Punit Dharmadhikari" userId="ee401bb8b8c2a74d" providerId="LiveId" clId="{6F58F84E-498F-4B8D-AECC-6B61F4CBE920}" dt="2021-04-06T12:32:37.633" v="2071" actId="1076"/>
          <ac:spMkLst>
            <pc:docMk/>
            <pc:sldMk cId="0" sldId="264"/>
            <ac:spMk id="960" creationId="{BBCA1729-A3FD-4EF1-8975-7538937C7696}"/>
          </ac:spMkLst>
        </pc:spChg>
        <pc:spChg chg="add mod">
          <ac:chgData name="Punit Dharmadhikari" userId="ee401bb8b8c2a74d" providerId="LiveId" clId="{6F58F84E-498F-4B8D-AECC-6B61F4CBE920}" dt="2021-04-06T12:33:09.369" v="2082" actId="1076"/>
          <ac:spMkLst>
            <pc:docMk/>
            <pc:sldMk cId="0" sldId="264"/>
            <ac:spMk id="961" creationId="{2A9BE72B-592E-48AA-B97C-72F4BB85CF02}"/>
          </ac:spMkLst>
        </pc:spChg>
        <pc:spChg chg="add mod">
          <ac:chgData name="Punit Dharmadhikari" userId="ee401bb8b8c2a74d" providerId="LiveId" clId="{6F58F84E-498F-4B8D-AECC-6B61F4CBE920}" dt="2021-04-06T12:33:21.499" v="2087" actId="1076"/>
          <ac:spMkLst>
            <pc:docMk/>
            <pc:sldMk cId="0" sldId="264"/>
            <ac:spMk id="962" creationId="{6E3AE90E-7F92-461E-A3BA-0A3C2F47960A}"/>
          </ac:spMkLst>
        </pc:spChg>
        <pc:spChg chg="add del mod">
          <ac:chgData name="Punit Dharmadhikari" userId="ee401bb8b8c2a74d" providerId="LiveId" clId="{6F58F84E-498F-4B8D-AECC-6B61F4CBE920}" dt="2021-04-06T12:33:45.498" v="2091"/>
          <ac:spMkLst>
            <pc:docMk/>
            <pc:sldMk cId="0" sldId="264"/>
            <ac:spMk id="963" creationId="{20A6B7EA-CC86-4C3F-8780-D3403AE349E0}"/>
          </ac:spMkLst>
        </pc:spChg>
        <pc:spChg chg="mod">
          <ac:chgData name="Punit Dharmadhikari" userId="ee401bb8b8c2a74d" providerId="LiveId" clId="{6F58F84E-498F-4B8D-AECC-6B61F4CBE920}" dt="2021-04-06T12:33:43.220" v="2090"/>
          <ac:spMkLst>
            <pc:docMk/>
            <pc:sldMk cId="0" sldId="264"/>
            <ac:spMk id="967" creationId="{4CC74E8A-6252-4D9C-8CE1-9AE58D77D35C}"/>
          </ac:spMkLst>
        </pc:spChg>
        <pc:spChg chg="mod">
          <ac:chgData name="Punit Dharmadhikari" userId="ee401bb8b8c2a74d" providerId="LiveId" clId="{6F58F84E-498F-4B8D-AECC-6B61F4CBE920}" dt="2021-04-06T12:33:43.220" v="2090"/>
          <ac:spMkLst>
            <pc:docMk/>
            <pc:sldMk cId="0" sldId="264"/>
            <ac:spMk id="968" creationId="{EF9A6DC6-2342-409A-BA59-9E8E68BE5EB3}"/>
          </ac:spMkLst>
        </pc:spChg>
        <pc:spChg chg="mod">
          <ac:chgData name="Punit Dharmadhikari" userId="ee401bb8b8c2a74d" providerId="LiveId" clId="{6F58F84E-498F-4B8D-AECC-6B61F4CBE920}" dt="2021-04-06T12:33:43.220" v="2090"/>
          <ac:spMkLst>
            <pc:docMk/>
            <pc:sldMk cId="0" sldId="264"/>
            <ac:spMk id="969" creationId="{A995C386-52F8-437E-B01C-3A32C75F757B}"/>
          </ac:spMkLst>
        </pc:spChg>
        <pc:spChg chg="mod">
          <ac:chgData name="Punit Dharmadhikari" userId="ee401bb8b8c2a74d" providerId="LiveId" clId="{6F58F84E-498F-4B8D-AECC-6B61F4CBE920}" dt="2021-04-06T12:33:43.220" v="2090"/>
          <ac:spMkLst>
            <pc:docMk/>
            <pc:sldMk cId="0" sldId="264"/>
            <ac:spMk id="970" creationId="{2D3EA318-B5DE-4B52-AFC6-51877C70A3B8}"/>
          </ac:spMkLst>
        </pc:spChg>
        <pc:spChg chg="mod">
          <ac:chgData name="Punit Dharmadhikari" userId="ee401bb8b8c2a74d" providerId="LiveId" clId="{6F58F84E-498F-4B8D-AECC-6B61F4CBE920}" dt="2021-04-06T12:33:43.220" v="2090"/>
          <ac:spMkLst>
            <pc:docMk/>
            <pc:sldMk cId="0" sldId="264"/>
            <ac:spMk id="971" creationId="{2EA43EFE-3FE2-4CFC-898B-A6585323F8C7}"/>
          </ac:spMkLst>
        </pc:spChg>
        <pc:spChg chg="mod">
          <ac:chgData name="Punit Dharmadhikari" userId="ee401bb8b8c2a74d" providerId="LiveId" clId="{6F58F84E-498F-4B8D-AECC-6B61F4CBE920}" dt="2021-04-06T12:33:43.220" v="2090"/>
          <ac:spMkLst>
            <pc:docMk/>
            <pc:sldMk cId="0" sldId="264"/>
            <ac:spMk id="972" creationId="{1C4B899C-872B-4FE2-AFAE-98904F5134FD}"/>
          </ac:spMkLst>
        </pc:spChg>
        <pc:spChg chg="add del mod">
          <ac:chgData name="Punit Dharmadhikari" userId="ee401bb8b8c2a74d" providerId="LiveId" clId="{6F58F84E-498F-4B8D-AECC-6B61F4CBE920}" dt="2021-04-06T12:33:45.498" v="2091"/>
          <ac:spMkLst>
            <pc:docMk/>
            <pc:sldMk cId="0" sldId="264"/>
            <ac:spMk id="974" creationId="{29049DDD-468F-48C8-9AB3-482D266F6814}"/>
          </ac:spMkLst>
        </pc:spChg>
        <pc:spChg chg="add del mod">
          <ac:chgData name="Punit Dharmadhikari" userId="ee401bb8b8c2a74d" providerId="LiveId" clId="{6F58F84E-498F-4B8D-AECC-6B61F4CBE920}" dt="2021-04-06T12:33:45.498" v="2091"/>
          <ac:spMkLst>
            <pc:docMk/>
            <pc:sldMk cId="0" sldId="264"/>
            <ac:spMk id="977" creationId="{89DD561C-6A5F-4F4D-8193-AD94A5F0BE2D}"/>
          </ac:spMkLst>
        </pc:spChg>
        <pc:spChg chg="add del mod">
          <ac:chgData name="Punit Dharmadhikari" userId="ee401bb8b8c2a74d" providerId="LiveId" clId="{6F58F84E-498F-4B8D-AECC-6B61F4CBE920}" dt="2021-04-06T12:33:45.498" v="2091"/>
          <ac:spMkLst>
            <pc:docMk/>
            <pc:sldMk cId="0" sldId="264"/>
            <ac:spMk id="978" creationId="{ABECE4FA-D56C-4EE1-A2CA-4C2BDCB95CA0}"/>
          </ac:spMkLst>
        </pc:spChg>
        <pc:grpChg chg="add del mod">
          <ac:chgData name="Punit Dharmadhikari" userId="ee401bb8b8c2a74d" providerId="LiveId" clId="{6F58F84E-498F-4B8D-AECC-6B61F4CBE920}" dt="2021-04-06T11:47:08.018" v="1399" actId="164"/>
          <ac:grpSpMkLst>
            <pc:docMk/>
            <pc:sldMk cId="0" sldId="264"/>
            <ac:grpSpMk id="7" creationId="{405D12A6-A733-40C4-96FB-77DFAEB0358D}"/>
          </ac:grpSpMkLst>
        </pc:grpChg>
        <pc:grpChg chg="add mod topLvl">
          <ac:chgData name="Punit Dharmadhikari" userId="ee401bb8b8c2a74d" providerId="LiveId" clId="{6F58F84E-498F-4B8D-AECC-6B61F4CBE920}" dt="2021-04-06T12:16:43.152" v="1810" actId="165"/>
          <ac:grpSpMkLst>
            <pc:docMk/>
            <pc:sldMk cId="0" sldId="264"/>
            <ac:grpSpMk id="31" creationId="{B8256CB5-C4D8-4E0F-985F-F63C2DBE49D8}"/>
          </ac:grpSpMkLst>
        </pc:grpChg>
        <pc:grpChg chg="add del mod topLvl">
          <ac:chgData name="Punit Dharmadhikari" userId="ee401bb8b8c2a74d" providerId="LiveId" clId="{6F58F84E-498F-4B8D-AECC-6B61F4CBE920}" dt="2021-04-06T12:23:09.891" v="1950" actId="478"/>
          <ac:grpSpMkLst>
            <pc:docMk/>
            <pc:sldMk cId="0" sldId="264"/>
            <ac:grpSpMk id="224" creationId="{D6B025ED-E66C-4238-A5C9-2198AF9ACBF9}"/>
          </ac:grpSpMkLst>
        </pc:grpChg>
        <pc:grpChg chg="add del mod">
          <ac:chgData name="Punit Dharmadhikari" userId="ee401bb8b8c2a74d" providerId="LiveId" clId="{6F58F84E-498F-4B8D-AECC-6B61F4CBE920}" dt="2021-04-06T12:16:43.152" v="1810" actId="165"/>
          <ac:grpSpMkLst>
            <pc:docMk/>
            <pc:sldMk cId="0" sldId="264"/>
            <ac:grpSpMk id="231" creationId="{A430728B-3008-4D43-B8E5-C09B025260DA}"/>
          </ac:grpSpMkLst>
        </pc:grpChg>
        <pc:grpChg chg="add mod topLvl">
          <ac:chgData name="Punit Dharmadhikari" userId="ee401bb8b8c2a74d" providerId="LiveId" clId="{6F58F84E-498F-4B8D-AECC-6B61F4CBE920}" dt="2021-04-06T12:16:43.152" v="1810" actId="165"/>
          <ac:grpSpMkLst>
            <pc:docMk/>
            <pc:sldMk cId="0" sldId="264"/>
            <ac:grpSpMk id="276" creationId="{54691792-6F9F-44D9-9CB6-8ED7767FA521}"/>
          </ac:grpSpMkLst>
        </pc:grpChg>
        <pc:grpChg chg="add del mod">
          <ac:chgData name="Punit Dharmadhikari" userId="ee401bb8b8c2a74d" providerId="LiveId" clId="{6F58F84E-498F-4B8D-AECC-6B61F4CBE920}" dt="2021-04-06T12:08:53.594" v="1636"/>
          <ac:grpSpMkLst>
            <pc:docMk/>
            <pc:sldMk cId="0" sldId="264"/>
            <ac:grpSpMk id="289" creationId="{C0E66668-E5C7-4336-919A-17BFFED6FFCF}"/>
          </ac:grpSpMkLst>
        </pc:grpChg>
        <pc:grpChg chg="mod">
          <ac:chgData name="Punit Dharmadhikari" userId="ee401bb8b8c2a74d" providerId="LiveId" clId="{6F58F84E-498F-4B8D-AECC-6B61F4CBE920}" dt="2021-04-06T12:08:51.594" v="1633"/>
          <ac:grpSpMkLst>
            <pc:docMk/>
            <pc:sldMk cId="0" sldId="264"/>
            <ac:grpSpMk id="290" creationId="{803608BB-345C-4828-BFC5-39D8C1EE780C}"/>
          </ac:grpSpMkLst>
        </pc:grpChg>
        <pc:grpChg chg="mod">
          <ac:chgData name="Punit Dharmadhikari" userId="ee401bb8b8c2a74d" providerId="LiveId" clId="{6F58F84E-498F-4B8D-AECC-6B61F4CBE920}" dt="2021-04-06T12:08:51.594" v="1633"/>
          <ac:grpSpMkLst>
            <pc:docMk/>
            <pc:sldMk cId="0" sldId="264"/>
            <ac:grpSpMk id="291" creationId="{F9B3D5BF-644A-4ACC-A06A-71BA72AC99C3}"/>
          </ac:grpSpMkLst>
        </pc:grpChg>
        <pc:grpChg chg="add del mod">
          <ac:chgData name="Punit Dharmadhikari" userId="ee401bb8b8c2a74d" providerId="LiveId" clId="{6F58F84E-498F-4B8D-AECC-6B61F4CBE920}" dt="2021-04-06T12:11:38.068" v="1686"/>
          <ac:grpSpMkLst>
            <pc:docMk/>
            <pc:sldMk cId="0" sldId="264"/>
            <ac:grpSpMk id="309" creationId="{F4EE65CD-87ED-4180-9DF4-6501791393A0}"/>
          </ac:grpSpMkLst>
        </pc:grpChg>
        <pc:grpChg chg="mod">
          <ac:chgData name="Punit Dharmadhikari" userId="ee401bb8b8c2a74d" providerId="LiveId" clId="{6F58F84E-498F-4B8D-AECC-6B61F4CBE920}" dt="2021-04-06T12:11:35.942" v="1685"/>
          <ac:grpSpMkLst>
            <pc:docMk/>
            <pc:sldMk cId="0" sldId="264"/>
            <ac:grpSpMk id="310" creationId="{19293C66-FEA0-4C76-ACCB-D63CF2EC09D0}"/>
          </ac:grpSpMkLst>
        </pc:grpChg>
        <pc:grpChg chg="mod">
          <ac:chgData name="Punit Dharmadhikari" userId="ee401bb8b8c2a74d" providerId="LiveId" clId="{6F58F84E-498F-4B8D-AECC-6B61F4CBE920}" dt="2021-04-06T12:11:35.942" v="1685"/>
          <ac:grpSpMkLst>
            <pc:docMk/>
            <pc:sldMk cId="0" sldId="264"/>
            <ac:grpSpMk id="311" creationId="{E34104B8-5C5D-4D2C-BB26-0F802ECD750A}"/>
          </ac:grpSpMkLst>
        </pc:grpChg>
        <pc:grpChg chg="add del mod">
          <ac:chgData name="Punit Dharmadhikari" userId="ee401bb8b8c2a74d" providerId="LiveId" clId="{6F58F84E-498F-4B8D-AECC-6B61F4CBE920}" dt="2021-04-06T12:12:00.694" v="1699"/>
          <ac:grpSpMkLst>
            <pc:docMk/>
            <pc:sldMk cId="0" sldId="264"/>
            <ac:grpSpMk id="326" creationId="{C154BBCB-0ED5-4FEF-8823-0F59C5335FB1}"/>
          </ac:grpSpMkLst>
        </pc:grpChg>
        <pc:grpChg chg="mod">
          <ac:chgData name="Punit Dharmadhikari" userId="ee401bb8b8c2a74d" providerId="LiveId" clId="{6F58F84E-498F-4B8D-AECC-6B61F4CBE920}" dt="2021-04-06T12:11:57.970" v="1698"/>
          <ac:grpSpMkLst>
            <pc:docMk/>
            <pc:sldMk cId="0" sldId="264"/>
            <ac:grpSpMk id="327" creationId="{96D3B409-B7C2-49A2-BB6B-DCFF1E892EF0}"/>
          </ac:grpSpMkLst>
        </pc:grpChg>
        <pc:grpChg chg="mod">
          <ac:chgData name="Punit Dharmadhikari" userId="ee401bb8b8c2a74d" providerId="LiveId" clId="{6F58F84E-498F-4B8D-AECC-6B61F4CBE920}" dt="2021-04-06T12:11:57.970" v="1698"/>
          <ac:grpSpMkLst>
            <pc:docMk/>
            <pc:sldMk cId="0" sldId="264"/>
            <ac:grpSpMk id="328" creationId="{A2011AB6-B972-47E1-9931-C6AA94BC3942}"/>
          </ac:grpSpMkLst>
        </pc:grpChg>
        <pc:grpChg chg="add del mod">
          <ac:chgData name="Punit Dharmadhikari" userId="ee401bb8b8c2a74d" providerId="LiveId" clId="{6F58F84E-498F-4B8D-AECC-6B61F4CBE920}" dt="2021-04-06T12:14:20.815" v="1765"/>
          <ac:grpSpMkLst>
            <pc:docMk/>
            <pc:sldMk cId="0" sldId="264"/>
            <ac:grpSpMk id="344" creationId="{28C691FF-0E86-487E-934F-C84CFC2BD1FC}"/>
          </ac:grpSpMkLst>
        </pc:grpChg>
        <pc:grpChg chg="mod topLvl">
          <ac:chgData name="Punit Dharmadhikari" userId="ee401bb8b8c2a74d" providerId="LiveId" clId="{6F58F84E-498F-4B8D-AECC-6B61F4CBE920}" dt="2021-04-06T12:14:18.238" v="1763" actId="165"/>
          <ac:grpSpMkLst>
            <pc:docMk/>
            <pc:sldMk cId="0" sldId="264"/>
            <ac:grpSpMk id="345" creationId="{01EC0D6B-9EFB-4544-A178-6287DB386B08}"/>
          </ac:grpSpMkLst>
        </pc:grpChg>
        <pc:grpChg chg="mod topLvl">
          <ac:chgData name="Punit Dharmadhikari" userId="ee401bb8b8c2a74d" providerId="LiveId" clId="{6F58F84E-498F-4B8D-AECC-6B61F4CBE920}" dt="2021-04-06T12:14:18.238" v="1763" actId="165"/>
          <ac:grpSpMkLst>
            <pc:docMk/>
            <pc:sldMk cId="0" sldId="264"/>
            <ac:grpSpMk id="346" creationId="{0423A62E-5F5E-4EE3-8009-EA7445B7B915}"/>
          </ac:grpSpMkLst>
        </pc:grpChg>
        <pc:grpChg chg="add del mod">
          <ac:chgData name="Punit Dharmadhikari" userId="ee401bb8b8c2a74d" providerId="LiveId" clId="{6F58F84E-498F-4B8D-AECC-6B61F4CBE920}" dt="2021-04-06T12:14:24.418" v="1767"/>
          <ac:grpSpMkLst>
            <pc:docMk/>
            <pc:sldMk cId="0" sldId="264"/>
            <ac:grpSpMk id="360" creationId="{5F32D187-D2DE-4BF5-9802-735848A6E2F4}"/>
          </ac:grpSpMkLst>
        </pc:grpChg>
        <pc:grpChg chg="mod">
          <ac:chgData name="Punit Dharmadhikari" userId="ee401bb8b8c2a74d" providerId="LiveId" clId="{6F58F84E-498F-4B8D-AECC-6B61F4CBE920}" dt="2021-04-06T12:14:22.275" v="1766"/>
          <ac:grpSpMkLst>
            <pc:docMk/>
            <pc:sldMk cId="0" sldId="264"/>
            <ac:grpSpMk id="361" creationId="{BF94CEB0-131C-4CBD-9254-CF6CF85AC336}"/>
          </ac:grpSpMkLst>
        </pc:grpChg>
        <pc:grpChg chg="mod">
          <ac:chgData name="Punit Dharmadhikari" userId="ee401bb8b8c2a74d" providerId="LiveId" clId="{6F58F84E-498F-4B8D-AECC-6B61F4CBE920}" dt="2021-04-06T12:14:22.275" v="1766"/>
          <ac:grpSpMkLst>
            <pc:docMk/>
            <pc:sldMk cId="0" sldId="264"/>
            <ac:grpSpMk id="362" creationId="{BEC406AA-55DD-44C8-820D-801D60474BFD}"/>
          </ac:grpSpMkLst>
        </pc:grpChg>
        <pc:grpChg chg="add del mod">
          <ac:chgData name="Punit Dharmadhikari" userId="ee401bb8b8c2a74d" providerId="LiveId" clId="{6F58F84E-498F-4B8D-AECC-6B61F4CBE920}" dt="2021-04-06T12:23:13.360" v="1951" actId="478"/>
          <ac:grpSpMkLst>
            <pc:docMk/>
            <pc:sldMk cId="0" sldId="264"/>
            <ac:grpSpMk id="380" creationId="{CA8A8320-52C3-440B-A722-6081870085AD}"/>
          </ac:grpSpMkLst>
        </pc:grpChg>
        <pc:grpChg chg="mod">
          <ac:chgData name="Punit Dharmadhikari" userId="ee401bb8b8c2a74d" providerId="LiveId" clId="{6F58F84E-498F-4B8D-AECC-6B61F4CBE920}" dt="2021-04-06T12:16:45.429" v="1811"/>
          <ac:grpSpMkLst>
            <pc:docMk/>
            <pc:sldMk cId="0" sldId="264"/>
            <ac:grpSpMk id="381" creationId="{FE8CDD7F-036F-4B36-8D8D-D541EE8122F0}"/>
          </ac:grpSpMkLst>
        </pc:grpChg>
        <pc:grpChg chg="mod">
          <ac:chgData name="Punit Dharmadhikari" userId="ee401bb8b8c2a74d" providerId="LiveId" clId="{6F58F84E-498F-4B8D-AECC-6B61F4CBE920}" dt="2021-04-06T12:16:45.429" v="1811"/>
          <ac:grpSpMkLst>
            <pc:docMk/>
            <pc:sldMk cId="0" sldId="264"/>
            <ac:grpSpMk id="382" creationId="{8465FEAE-8284-4713-8584-F8EFB5C0A982}"/>
          </ac:grpSpMkLst>
        </pc:grpChg>
        <pc:grpChg chg="add del mod">
          <ac:chgData name="Punit Dharmadhikari" userId="ee401bb8b8c2a74d" providerId="LiveId" clId="{6F58F84E-498F-4B8D-AECC-6B61F4CBE920}" dt="2021-04-06T12:23:09.891" v="1950" actId="478"/>
          <ac:grpSpMkLst>
            <pc:docMk/>
            <pc:sldMk cId="0" sldId="264"/>
            <ac:grpSpMk id="396" creationId="{EEA0B442-984B-474B-83D7-B26945C6953D}"/>
          </ac:grpSpMkLst>
        </pc:grpChg>
        <pc:grpChg chg="mod">
          <ac:chgData name="Punit Dharmadhikari" userId="ee401bb8b8c2a74d" providerId="LiveId" clId="{6F58F84E-498F-4B8D-AECC-6B61F4CBE920}" dt="2021-04-06T12:18:17.900" v="1882"/>
          <ac:grpSpMkLst>
            <pc:docMk/>
            <pc:sldMk cId="0" sldId="264"/>
            <ac:grpSpMk id="397" creationId="{124B8E80-0ADE-4EA5-B4E6-C9921F1C8EE7}"/>
          </ac:grpSpMkLst>
        </pc:grpChg>
        <pc:grpChg chg="mod">
          <ac:chgData name="Punit Dharmadhikari" userId="ee401bb8b8c2a74d" providerId="LiveId" clId="{6F58F84E-498F-4B8D-AECC-6B61F4CBE920}" dt="2021-04-06T12:18:17.900" v="1882"/>
          <ac:grpSpMkLst>
            <pc:docMk/>
            <pc:sldMk cId="0" sldId="264"/>
            <ac:grpSpMk id="398" creationId="{6E6A5061-E981-48E2-A4C2-2D7BD2E739B0}"/>
          </ac:grpSpMkLst>
        </pc:grpChg>
        <pc:grpChg chg="del mod">
          <ac:chgData name="Punit Dharmadhikari" userId="ee401bb8b8c2a74d" providerId="LiveId" clId="{6F58F84E-498F-4B8D-AECC-6B61F4CBE920}" dt="2021-04-06T11:43:42.661" v="1288" actId="478"/>
          <ac:grpSpMkLst>
            <pc:docMk/>
            <pc:sldMk cId="0" sldId="264"/>
            <ac:grpSpMk id="407" creationId="{00000000-0000-0000-0000-000000000000}"/>
          </ac:grpSpMkLst>
        </pc:grpChg>
        <pc:grpChg chg="add del mod">
          <ac:chgData name="Punit Dharmadhikari" userId="ee401bb8b8c2a74d" providerId="LiveId" clId="{6F58F84E-498F-4B8D-AECC-6B61F4CBE920}" dt="2021-04-06T12:23:09.891" v="1950" actId="478"/>
          <ac:grpSpMkLst>
            <pc:docMk/>
            <pc:sldMk cId="0" sldId="264"/>
            <ac:grpSpMk id="649" creationId="{E0C65693-C605-43C4-8D02-458429CF03CB}"/>
          </ac:grpSpMkLst>
        </pc:grpChg>
        <pc:grpChg chg="mod">
          <ac:chgData name="Punit Dharmadhikari" userId="ee401bb8b8c2a74d" providerId="LiveId" clId="{6F58F84E-498F-4B8D-AECC-6B61F4CBE920}" dt="2021-04-06T12:18:30.227" v="1885"/>
          <ac:grpSpMkLst>
            <pc:docMk/>
            <pc:sldMk cId="0" sldId="264"/>
            <ac:grpSpMk id="650" creationId="{C1A2464B-FBE6-487B-A273-F72DE32DD77E}"/>
          </ac:grpSpMkLst>
        </pc:grpChg>
        <pc:grpChg chg="mod">
          <ac:chgData name="Punit Dharmadhikari" userId="ee401bb8b8c2a74d" providerId="LiveId" clId="{6F58F84E-498F-4B8D-AECC-6B61F4CBE920}" dt="2021-04-06T12:18:30.227" v="1885"/>
          <ac:grpSpMkLst>
            <pc:docMk/>
            <pc:sldMk cId="0" sldId="264"/>
            <ac:grpSpMk id="651" creationId="{BDCC1095-446B-4DB6-8DD6-D02636620E52}"/>
          </ac:grpSpMkLst>
        </pc:grpChg>
        <pc:grpChg chg="add del mod">
          <ac:chgData name="Punit Dharmadhikari" userId="ee401bb8b8c2a74d" providerId="LiveId" clId="{6F58F84E-498F-4B8D-AECC-6B61F4CBE920}" dt="2021-04-06T12:30:42.615" v="2056" actId="478"/>
          <ac:grpSpMkLst>
            <pc:docMk/>
            <pc:sldMk cId="0" sldId="264"/>
            <ac:grpSpMk id="669" creationId="{426ADAC0-D591-4D8C-AF8F-4B5373320872}"/>
          </ac:grpSpMkLst>
        </pc:grpChg>
        <pc:grpChg chg="mod">
          <ac:chgData name="Punit Dharmadhikari" userId="ee401bb8b8c2a74d" providerId="LiveId" clId="{6F58F84E-498F-4B8D-AECC-6B61F4CBE920}" dt="2021-04-06T12:20:45.794" v="1934"/>
          <ac:grpSpMkLst>
            <pc:docMk/>
            <pc:sldMk cId="0" sldId="264"/>
            <ac:grpSpMk id="670" creationId="{B9C55943-956E-4B3E-AEC9-4B9E19A56606}"/>
          </ac:grpSpMkLst>
        </pc:grpChg>
        <pc:grpChg chg="mod">
          <ac:chgData name="Punit Dharmadhikari" userId="ee401bb8b8c2a74d" providerId="LiveId" clId="{6F58F84E-498F-4B8D-AECC-6B61F4CBE920}" dt="2021-04-06T12:20:45.794" v="1934"/>
          <ac:grpSpMkLst>
            <pc:docMk/>
            <pc:sldMk cId="0" sldId="264"/>
            <ac:grpSpMk id="671" creationId="{DA1E914F-BA1E-4C9A-8841-5CC8DE3323D2}"/>
          </ac:grpSpMkLst>
        </pc:grpChg>
        <pc:grpChg chg="add del mod">
          <ac:chgData name="Punit Dharmadhikari" userId="ee401bb8b8c2a74d" providerId="LiveId" clId="{6F58F84E-498F-4B8D-AECC-6B61F4CBE920}" dt="2021-04-06T12:23:13.360" v="1951" actId="478"/>
          <ac:grpSpMkLst>
            <pc:docMk/>
            <pc:sldMk cId="0" sldId="264"/>
            <ac:grpSpMk id="688" creationId="{A37B246F-89A1-4D5B-85C5-BEC6E919B2C2}"/>
          </ac:grpSpMkLst>
        </pc:grpChg>
        <pc:grpChg chg="mod">
          <ac:chgData name="Punit Dharmadhikari" userId="ee401bb8b8c2a74d" providerId="LiveId" clId="{6F58F84E-498F-4B8D-AECC-6B61F4CBE920}" dt="2021-04-06T12:21:20.982" v="1941"/>
          <ac:grpSpMkLst>
            <pc:docMk/>
            <pc:sldMk cId="0" sldId="264"/>
            <ac:grpSpMk id="689" creationId="{8384257F-33F8-4E50-B1FE-85D77CF09EF0}"/>
          </ac:grpSpMkLst>
        </pc:grpChg>
        <pc:grpChg chg="mod">
          <ac:chgData name="Punit Dharmadhikari" userId="ee401bb8b8c2a74d" providerId="LiveId" clId="{6F58F84E-498F-4B8D-AECC-6B61F4CBE920}" dt="2021-04-06T12:21:20.982" v="1941"/>
          <ac:grpSpMkLst>
            <pc:docMk/>
            <pc:sldMk cId="0" sldId="264"/>
            <ac:grpSpMk id="690" creationId="{68746E2D-74B1-4B7E-A123-260DCC4A8355}"/>
          </ac:grpSpMkLst>
        </pc:grpChg>
        <pc:grpChg chg="add del mod">
          <ac:chgData name="Punit Dharmadhikari" userId="ee401bb8b8c2a74d" providerId="LiveId" clId="{6F58F84E-498F-4B8D-AECC-6B61F4CBE920}" dt="2021-04-06T12:25:00.430" v="1989"/>
          <ac:grpSpMkLst>
            <pc:docMk/>
            <pc:sldMk cId="0" sldId="264"/>
            <ac:grpSpMk id="711" creationId="{6E867EE8-046B-43BC-A25C-2311F356DF04}"/>
          </ac:grpSpMkLst>
        </pc:grpChg>
        <pc:grpChg chg="mod">
          <ac:chgData name="Punit Dharmadhikari" userId="ee401bb8b8c2a74d" providerId="LiveId" clId="{6F58F84E-498F-4B8D-AECC-6B61F4CBE920}" dt="2021-04-06T12:24:57.943" v="1988"/>
          <ac:grpSpMkLst>
            <pc:docMk/>
            <pc:sldMk cId="0" sldId="264"/>
            <ac:grpSpMk id="712" creationId="{FDDC86AD-EBD7-4DE4-A8EA-3A45E9289EB1}"/>
          </ac:grpSpMkLst>
        </pc:grpChg>
        <pc:grpChg chg="mod">
          <ac:chgData name="Punit Dharmadhikari" userId="ee401bb8b8c2a74d" providerId="LiveId" clId="{6F58F84E-498F-4B8D-AECC-6B61F4CBE920}" dt="2021-04-06T12:24:57.943" v="1988"/>
          <ac:grpSpMkLst>
            <pc:docMk/>
            <pc:sldMk cId="0" sldId="264"/>
            <ac:grpSpMk id="713" creationId="{AA6CB88A-A0AA-4968-9B4D-A253B0C531F0}"/>
          </ac:grpSpMkLst>
        </pc:grpChg>
        <pc:grpChg chg="add mod">
          <ac:chgData name="Punit Dharmadhikari" userId="ee401bb8b8c2a74d" providerId="LiveId" clId="{6F58F84E-498F-4B8D-AECC-6B61F4CBE920}" dt="2021-04-06T12:29:26.600" v="2034" actId="1076"/>
          <ac:grpSpMkLst>
            <pc:docMk/>
            <pc:sldMk cId="0" sldId="264"/>
            <ac:grpSpMk id="727" creationId="{57AD267C-DF96-43D0-929B-A766148E19E0}"/>
          </ac:grpSpMkLst>
        </pc:grpChg>
        <pc:grpChg chg="mod">
          <ac:chgData name="Punit Dharmadhikari" userId="ee401bb8b8c2a74d" providerId="LiveId" clId="{6F58F84E-498F-4B8D-AECC-6B61F4CBE920}" dt="2021-04-06T12:25:28.813" v="1995"/>
          <ac:grpSpMkLst>
            <pc:docMk/>
            <pc:sldMk cId="0" sldId="264"/>
            <ac:grpSpMk id="728" creationId="{2812A94F-D73E-4F33-A0CA-D8934EF9F6D0}"/>
          </ac:grpSpMkLst>
        </pc:grpChg>
        <pc:grpChg chg="mod">
          <ac:chgData name="Punit Dharmadhikari" userId="ee401bb8b8c2a74d" providerId="LiveId" clId="{6F58F84E-498F-4B8D-AECC-6B61F4CBE920}" dt="2021-04-06T12:25:28.813" v="1995"/>
          <ac:grpSpMkLst>
            <pc:docMk/>
            <pc:sldMk cId="0" sldId="264"/>
            <ac:grpSpMk id="729" creationId="{73EC5CE1-435A-4457-9676-5FB44F66E86F}"/>
          </ac:grpSpMkLst>
        </pc:grpChg>
        <pc:grpChg chg="add mod">
          <ac:chgData name="Punit Dharmadhikari" userId="ee401bb8b8c2a74d" providerId="LiveId" clId="{6F58F84E-498F-4B8D-AECC-6B61F4CBE920}" dt="2021-04-06T12:29:30.587" v="2035" actId="1076"/>
          <ac:grpSpMkLst>
            <pc:docMk/>
            <pc:sldMk cId="0" sldId="264"/>
            <ac:grpSpMk id="744" creationId="{4356CFE4-7948-4D86-B298-4E365683F89C}"/>
          </ac:grpSpMkLst>
        </pc:grpChg>
        <pc:grpChg chg="mod">
          <ac:chgData name="Punit Dharmadhikari" userId="ee401bb8b8c2a74d" providerId="LiveId" clId="{6F58F84E-498F-4B8D-AECC-6B61F4CBE920}" dt="2021-04-06T12:26:58.434" v="2001"/>
          <ac:grpSpMkLst>
            <pc:docMk/>
            <pc:sldMk cId="0" sldId="264"/>
            <ac:grpSpMk id="745" creationId="{8C540205-0B89-4E5F-97B3-ED597A18448C}"/>
          </ac:grpSpMkLst>
        </pc:grpChg>
        <pc:grpChg chg="mod">
          <ac:chgData name="Punit Dharmadhikari" userId="ee401bb8b8c2a74d" providerId="LiveId" clId="{6F58F84E-498F-4B8D-AECC-6B61F4CBE920}" dt="2021-04-06T12:26:58.434" v="2001"/>
          <ac:grpSpMkLst>
            <pc:docMk/>
            <pc:sldMk cId="0" sldId="264"/>
            <ac:grpSpMk id="746" creationId="{5124ADA8-41BF-4918-9A36-E8D48E4613FA}"/>
          </ac:grpSpMkLst>
        </pc:grpChg>
        <pc:grpChg chg="add del mod">
          <ac:chgData name="Punit Dharmadhikari" userId="ee401bb8b8c2a74d" providerId="LiveId" clId="{6F58F84E-498F-4B8D-AECC-6B61F4CBE920}" dt="2021-04-06T12:30:35.138" v="2054" actId="478"/>
          <ac:grpSpMkLst>
            <pc:docMk/>
            <pc:sldMk cId="0" sldId="264"/>
            <ac:grpSpMk id="761" creationId="{34368DB7-69C8-4274-9BC5-4EFA48F42E1B}"/>
          </ac:grpSpMkLst>
        </pc:grpChg>
        <pc:grpChg chg="mod">
          <ac:chgData name="Punit Dharmadhikari" userId="ee401bb8b8c2a74d" providerId="LiveId" clId="{6F58F84E-498F-4B8D-AECC-6B61F4CBE920}" dt="2021-04-06T12:27:12.047" v="2004"/>
          <ac:grpSpMkLst>
            <pc:docMk/>
            <pc:sldMk cId="0" sldId="264"/>
            <ac:grpSpMk id="762" creationId="{10767E14-F6C6-46DE-85F5-4455A58EBE4E}"/>
          </ac:grpSpMkLst>
        </pc:grpChg>
        <pc:grpChg chg="mod">
          <ac:chgData name="Punit Dharmadhikari" userId="ee401bb8b8c2a74d" providerId="LiveId" clId="{6F58F84E-498F-4B8D-AECC-6B61F4CBE920}" dt="2021-04-06T12:27:12.047" v="2004"/>
          <ac:grpSpMkLst>
            <pc:docMk/>
            <pc:sldMk cId="0" sldId="264"/>
            <ac:grpSpMk id="763" creationId="{D282FF03-5C64-471F-AD5A-CEB0ADBF9EFE}"/>
          </ac:grpSpMkLst>
        </pc:grpChg>
        <pc:grpChg chg="add mod">
          <ac:chgData name="Punit Dharmadhikari" userId="ee401bb8b8c2a74d" providerId="LiveId" clId="{6F58F84E-498F-4B8D-AECC-6B61F4CBE920}" dt="2021-04-06T12:28:35.413" v="2021" actId="1076"/>
          <ac:grpSpMkLst>
            <pc:docMk/>
            <pc:sldMk cId="0" sldId="264"/>
            <ac:grpSpMk id="778" creationId="{B65A532B-24DA-4EE0-B462-35CB5CCE88E9}"/>
          </ac:grpSpMkLst>
        </pc:grpChg>
        <pc:grpChg chg="mod">
          <ac:chgData name="Punit Dharmadhikari" userId="ee401bb8b8c2a74d" providerId="LiveId" clId="{6F58F84E-498F-4B8D-AECC-6B61F4CBE920}" dt="2021-04-06T12:27:46.011" v="2011"/>
          <ac:grpSpMkLst>
            <pc:docMk/>
            <pc:sldMk cId="0" sldId="264"/>
            <ac:grpSpMk id="779" creationId="{09BC2DE0-D269-4D2D-821B-6ECEC88EEA8C}"/>
          </ac:grpSpMkLst>
        </pc:grpChg>
        <pc:grpChg chg="mod">
          <ac:chgData name="Punit Dharmadhikari" userId="ee401bb8b8c2a74d" providerId="LiveId" clId="{6F58F84E-498F-4B8D-AECC-6B61F4CBE920}" dt="2021-04-06T12:27:46.011" v="2011"/>
          <ac:grpSpMkLst>
            <pc:docMk/>
            <pc:sldMk cId="0" sldId="264"/>
            <ac:grpSpMk id="780" creationId="{7C05F48D-7030-41D7-A3C2-F0CABADA789E}"/>
          </ac:grpSpMkLst>
        </pc:grpChg>
        <pc:grpChg chg="add mod">
          <ac:chgData name="Punit Dharmadhikari" userId="ee401bb8b8c2a74d" providerId="LiveId" clId="{6F58F84E-498F-4B8D-AECC-6B61F4CBE920}" dt="2021-04-06T12:28:35.413" v="2021" actId="1076"/>
          <ac:grpSpMkLst>
            <pc:docMk/>
            <pc:sldMk cId="0" sldId="264"/>
            <ac:grpSpMk id="795" creationId="{6A5E7272-61FA-4812-9BD4-E167FB4EB546}"/>
          </ac:grpSpMkLst>
        </pc:grpChg>
        <pc:grpChg chg="mod">
          <ac:chgData name="Punit Dharmadhikari" userId="ee401bb8b8c2a74d" providerId="LiveId" clId="{6F58F84E-498F-4B8D-AECC-6B61F4CBE920}" dt="2021-04-06T12:27:51.518" v="2014"/>
          <ac:grpSpMkLst>
            <pc:docMk/>
            <pc:sldMk cId="0" sldId="264"/>
            <ac:grpSpMk id="796" creationId="{42AC0C62-A419-4F6E-BB3D-D56564D2CEB9}"/>
          </ac:grpSpMkLst>
        </pc:grpChg>
        <pc:grpChg chg="mod">
          <ac:chgData name="Punit Dharmadhikari" userId="ee401bb8b8c2a74d" providerId="LiveId" clId="{6F58F84E-498F-4B8D-AECC-6B61F4CBE920}" dt="2021-04-06T12:27:51.518" v="2014"/>
          <ac:grpSpMkLst>
            <pc:docMk/>
            <pc:sldMk cId="0" sldId="264"/>
            <ac:grpSpMk id="797" creationId="{A0BB6278-229A-4560-8BE9-F17EE66CA4E9}"/>
          </ac:grpSpMkLst>
        </pc:grpChg>
        <pc:grpChg chg="add mod">
          <ac:chgData name="Punit Dharmadhikari" userId="ee401bb8b8c2a74d" providerId="LiveId" clId="{6F58F84E-498F-4B8D-AECC-6B61F4CBE920}" dt="2021-04-06T12:28:44.794" v="2023" actId="1076"/>
          <ac:grpSpMkLst>
            <pc:docMk/>
            <pc:sldMk cId="0" sldId="264"/>
            <ac:grpSpMk id="814" creationId="{BBE3BCBC-85F2-4E8B-A4F4-8A8DC60D904B}"/>
          </ac:grpSpMkLst>
        </pc:grpChg>
        <pc:grpChg chg="mod">
          <ac:chgData name="Punit Dharmadhikari" userId="ee401bb8b8c2a74d" providerId="LiveId" clId="{6F58F84E-498F-4B8D-AECC-6B61F4CBE920}" dt="2021-04-06T12:28:42.813" v="2022"/>
          <ac:grpSpMkLst>
            <pc:docMk/>
            <pc:sldMk cId="0" sldId="264"/>
            <ac:grpSpMk id="815" creationId="{C5805B43-2B65-40E1-8538-4FD12664D3D4}"/>
          </ac:grpSpMkLst>
        </pc:grpChg>
        <pc:grpChg chg="mod">
          <ac:chgData name="Punit Dharmadhikari" userId="ee401bb8b8c2a74d" providerId="LiveId" clId="{6F58F84E-498F-4B8D-AECC-6B61F4CBE920}" dt="2021-04-06T12:28:42.813" v="2022"/>
          <ac:grpSpMkLst>
            <pc:docMk/>
            <pc:sldMk cId="0" sldId="264"/>
            <ac:grpSpMk id="816" creationId="{6D2C9617-9AC1-465D-A0D3-0D2D2EEBF21D}"/>
          </ac:grpSpMkLst>
        </pc:grpChg>
        <pc:grpChg chg="add mod">
          <ac:chgData name="Punit Dharmadhikari" userId="ee401bb8b8c2a74d" providerId="LiveId" clId="{6F58F84E-498F-4B8D-AECC-6B61F4CBE920}" dt="2021-04-06T12:28:49.010" v="2025" actId="1076"/>
          <ac:grpSpMkLst>
            <pc:docMk/>
            <pc:sldMk cId="0" sldId="264"/>
            <ac:grpSpMk id="831" creationId="{29734B6E-9DF6-4D73-930B-E3FD925D4BD1}"/>
          </ac:grpSpMkLst>
        </pc:grpChg>
        <pc:grpChg chg="mod">
          <ac:chgData name="Punit Dharmadhikari" userId="ee401bb8b8c2a74d" providerId="LiveId" clId="{6F58F84E-498F-4B8D-AECC-6B61F4CBE920}" dt="2021-04-06T12:28:46.845" v="2024"/>
          <ac:grpSpMkLst>
            <pc:docMk/>
            <pc:sldMk cId="0" sldId="264"/>
            <ac:grpSpMk id="832" creationId="{178B2FBD-AD1D-4382-8EA4-F2AEBED0DF79}"/>
          </ac:grpSpMkLst>
        </pc:grpChg>
        <pc:grpChg chg="mod">
          <ac:chgData name="Punit Dharmadhikari" userId="ee401bb8b8c2a74d" providerId="LiveId" clId="{6F58F84E-498F-4B8D-AECC-6B61F4CBE920}" dt="2021-04-06T12:28:46.845" v="2024"/>
          <ac:grpSpMkLst>
            <pc:docMk/>
            <pc:sldMk cId="0" sldId="264"/>
            <ac:grpSpMk id="833" creationId="{4773C020-B484-4585-A4A4-5D015E9C5C3D}"/>
          </ac:grpSpMkLst>
        </pc:grpChg>
        <pc:grpChg chg="add mod">
          <ac:chgData name="Punit Dharmadhikari" userId="ee401bb8b8c2a74d" providerId="LiveId" clId="{6F58F84E-498F-4B8D-AECC-6B61F4CBE920}" dt="2021-04-06T12:28:55.810" v="2027" actId="1076"/>
          <ac:grpSpMkLst>
            <pc:docMk/>
            <pc:sldMk cId="0" sldId="264"/>
            <ac:grpSpMk id="848" creationId="{DB0E1EF3-8F4D-4F92-A5E2-24E054D85E85}"/>
          </ac:grpSpMkLst>
        </pc:grpChg>
        <pc:grpChg chg="mod">
          <ac:chgData name="Punit Dharmadhikari" userId="ee401bb8b8c2a74d" providerId="LiveId" clId="{6F58F84E-498F-4B8D-AECC-6B61F4CBE920}" dt="2021-04-06T12:28:53.125" v="2026"/>
          <ac:grpSpMkLst>
            <pc:docMk/>
            <pc:sldMk cId="0" sldId="264"/>
            <ac:grpSpMk id="849" creationId="{38FAB5DE-E0F0-4467-8412-BC31B7CAFF2F}"/>
          </ac:grpSpMkLst>
        </pc:grpChg>
        <pc:grpChg chg="mod">
          <ac:chgData name="Punit Dharmadhikari" userId="ee401bb8b8c2a74d" providerId="LiveId" clId="{6F58F84E-498F-4B8D-AECC-6B61F4CBE920}" dt="2021-04-06T12:28:53.125" v="2026"/>
          <ac:grpSpMkLst>
            <pc:docMk/>
            <pc:sldMk cId="0" sldId="264"/>
            <ac:grpSpMk id="850" creationId="{3007CF87-0057-48AD-B8C1-11F44979E7D9}"/>
          </ac:grpSpMkLst>
        </pc:grpChg>
        <pc:grpChg chg="add mod">
          <ac:chgData name="Punit Dharmadhikari" userId="ee401bb8b8c2a74d" providerId="LiveId" clId="{6F58F84E-498F-4B8D-AECC-6B61F4CBE920}" dt="2021-04-06T12:29:00.565" v="2029" actId="1076"/>
          <ac:grpSpMkLst>
            <pc:docMk/>
            <pc:sldMk cId="0" sldId="264"/>
            <ac:grpSpMk id="865" creationId="{4C6DA1EE-DB6C-4FA5-ACF7-F5A0195C7126}"/>
          </ac:grpSpMkLst>
        </pc:grpChg>
        <pc:grpChg chg="mod">
          <ac:chgData name="Punit Dharmadhikari" userId="ee401bb8b8c2a74d" providerId="LiveId" clId="{6F58F84E-498F-4B8D-AECC-6B61F4CBE920}" dt="2021-04-06T12:28:56.912" v="2028"/>
          <ac:grpSpMkLst>
            <pc:docMk/>
            <pc:sldMk cId="0" sldId="264"/>
            <ac:grpSpMk id="866" creationId="{B4E69082-DF25-4E63-A97E-209FB479C7BC}"/>
          </ac:grpSpMkLst>
        </pc:grpChg>
        <pc:grpChg chg="mod">
          <ac:chgData name="Punit Dharmadhikari" userId="ee401bb8b8c2a74d" providerId="LiveId" clId="{6F58F84E-498F-4B8D-AECC-6B61F4CBE920}" dt="2021-04-06T12:28:56.912" v="2028"/>
          <ac:grpSpMkLst>
            <pc:docMk/>
            <pc:sldMk cId="0" sldId="264"/>
            <ac:grpSpMk id="867" creationId="{32360019-8F75-4E2E-867B-C449AC746130}"/>
          </ac:grpSpMkLst>
        </pc:grpChg>
        <pc:grpChg chg="add mod">
          <ac:chgData name="Punit Dharmadhikari" userId="ee401bb8b8c2a74d" providerId="LiveId" clId="{6F58F84E-498F-4B8D-AECC-6B61F4CBE920}" dt="2021-04-06T12:29:47.572" v="2040" actId="1076"/>
          <ac:grpSpMkLst>
            <pc:docMk/>
            <pc:sldMk cId="0" sldId="264"/>
            <ac:grpSpMk id="884" creationId="{93263B46-7EBF-4352-9314-ACBA7B930C9A}"/>
          </ac:grpSpMkLst>
        </pc:grpChg>
        <pc:grpChg chg="mod">
          <ac:chgData name="Punit Dharmadhikari" userId="ee401bb8b8c2a74d" providerId="LiveId" clId="{6F58F84E-498F-4B8D-AECC-6B61F4CBE920}" dt="2021-04-06T12:29:43.300" v="2039"/>
          <ac:grpSpMkLst>
            <pc:docMk/>
            <pc:sldMk cId="0" sldId="264"/>
            <ac:grpSpMk id="885" creationId="{A4765407-833E-4772-9297-AFB695F7CDC1}"/>
          </ac:grpSpMkLst>
        </pc:grpChg>
        <pc:grpChg chg="mod">
          <ac:chgData name="Punit Dharmadhikari" userId="ee401bb8b8c2a74d" providerId="LiveId" clId="{6F58F84E-498F-4B8D-AECC-6B61F4CBE920}" dt="2021-04-06T12:29:43.300" v="2039"/>
          <ac:grpSpMkLst>
            <pc:docMk/>
            <pc:sldMk cId="0" sldId="264"/>
            <ac:grpSpMk id="886" creationId="{949AEF63-902E-47DA-B479-422E6DB7B751}"/>
          </ac:grpSpMkLst>
        </pc:grpChg>
        <pc:grpChg chg="add mod">
          <ac:chgData name="Punit Dharmadhikari" userId="ee401bb8b8c2a74d" providerId="LiveId" clId="{6F58F84E-498F-4B8D-AECC-6B61F4CBE920}" dt="2021-04-06T12:29:58.752" v="2044" actId="1076"/>
          <ac:grpSpMkLst>
            <pc:docMk/>
            <pc:sldMk cId="0" sldId="264"/>
            <ac:grpSpMk id="903" creationId="{A8430E68-AD1F-4FDB-AF8B-C0B0711AFBCF}"/>
          </ac:grpSpMkLst>
        </pc:grpChg>
        <pc:grpChg chg="mod">
          <ac:chgData name="Punit Dharmadhikari" userId="ee401bb8b8c2a74d" providerId="LiveId" clId="{6F58F84E-498F-4B8D-AECC-6B61F4CBE920}" dt="2021-04-06T12:29:57.053" v="2043"/>
          <ac:grpSpMkLst>
            <pc:docMk/>
            <pc:sldMk cId="0" sldId="264"/>
            <ac:grpSpMk id="904" creationId="{3D14480A-87A4-4A12-AFD0-7B21373021E1}"/>
          </ac:grpSpMkLst>
        </pc:grpChg>
        <pc:grpChg chg="mod">
          <ac:chgData name="Punit Dharmadhikari" userId="ee401bb8b8c2a74d" providerId="LiveId" clId="{6F58F84E-498F-4B8D-AECC-6B61F4CBE920}" dt="2021-04-06T12:29:57.053" v="2043"/>
          <ac:grpSpMkLst>
            <pc:docMk/>
            <pc:sldMk cId="0" sldId="264"/>
            <ac:grpSpMk id="905" creationId="{A9BEE693-FAD5-45B0-A1D0-7DD0963E14FC}"/>
          </ac:grpSpMkLst>
        </pc:grpChg>
        <pc:grpChg chg="add mod">
          <ac:chgData name="Punit Dharmadhikari" userId="ee401bb8b8c2a74d" providerId="LiveId" clId="{6F58F84E-498F-4B8D-AECC-6B61F4CBE920}" dt="2021-04-06T12:31:40.260" v="2060" actId="1076"/>
          <ac:grpSpMkLst>
            <pc:docMk/>
            <pc:sldMk cId="0" sldId="264"/>
            <ac:grpSpMk id="922" creationId="{C8AE664A-794C-48DA-9AC8-79D83D80FEBE}"/>
          </ac:grpSpMkLst>
        </pc:grpChg>
        <pc:grpChg chg="mod">
          <ac:chgData name="Punit Dharmadhikari" userId="ee401bb8b8c2a74d" providerId="LiveId" clId="{6F58F84E-498F-4B8D-AECC-6B61F4CBE920}" dt="2021-04-06T12:31:38.430" v="2059"/>
          <ac:grpSpMkLst>
            <pc:docMk/>
            <pc:sldMk cId="0" sldId="264"/>
            <ac:grpSpMk id="923" creationId="{8E4DC581-3F19-4F24-8479-CDA297D4A531}"/>
          </ac:grpSpMkLst>
        </pc:grpChg>
        <pc:grpChg chg="mod">
          <ac:chgData name="Punit Dharmadhikari" userId="ee401bb8b8c2a74d" providerId="LiveId" clId="{6F58F84E-498F-4B8D-AECC-6B61F4CBE920}" dt="2021-04-06T12:31:38.430" v="2059"/>
          <ac:grpSpMkLst>
            <pc:docMk/>
            <pc:sldMk cId="0" sldId="264"/>
            <ac:grpSpMk id="924" creationId="{F4ACE5D8-49FB-4F26-8758-EC3210AD7DBE}"/>
          </ac:grpSpMkLst>
        </pc:grpChg>
        <pc:grpChg chg="add mod">
          <ac:chgData name="Punit Dharmadhikari" userId="ee401bb8b8c2a74d" providerId="LiveId" clId="{6F58F84E-498F-4B8D-AECC-6B61F4CBE920}" dt="2021-04-06T12:31:58.062" v="2064" actId="1076"/>
          <ac:grpSpMkLst>
            <pc:docMk/>
            <pc:sldMk cId="0" sldId="264"/>
            <ac:grpSpMk id="941" creationId="{BE91170F-6C45-4964-9CCA-79CA967708F8}"/>
          </ac:grpSpMkLst>
        </pc:grpChg>
        <pc:grpChg chg="mod">
          <ac:chgData name="Punit Dharmadhikari" userId="ee401bb8b8c2a74d" providerId="LiveId" clId="{6F58F84E-498F-4B8D-AECC-6B61F4CBE920}" dt="2021-04-06T12:31:56.144" v="2063"/>
          <ac:grpSpMkLst>
            <pc:docMk/>
            <pc:sldMk cId="0" sldId="264"/>
            <ac:grpSpMk id="942" creationId="{2D8FE4DB-91F7-43D8-BD39-DF2112C7BABC}"/>
          </ac:grpSpMkLst>
        </pc:grpChg>
        <pc:grpChg chg="mod">
          <ac:chgData name="Punit Dharmadhikari" userId="ee401bb8b8c2a74d" providerId="LiveId" clId="{6F58F84E-498F-4B8D-AECC-6B61F4CBE920}" dt="2021-04-06T12:31:56.144" v="2063"/>
          <ac:grpSpMkLst>
            <pc:docMk/>
            <pc:sldMk cId="0" sldId="264"/>
            <ac:grpSpMk id="943" creationId="{4F500D77-4EC4-44C7-A40C-0022C9CDA6FA}"/>
          </ac:grpSpMkLst>
        </pc:grpChg>
        <pc:grpChg chg="add del mod">
          <ac:chgData name="Punit Dharmadhikari" userId="ee401bb8b8c2a74d" providerId="LiveId" clId="{6F58F84E-498F-4B8D-AECC-6B61F4CBE920}" dt="2021-04-06T12:33:45.498" v="2091"/>
          <ac:grpSpMkLst>
            <pc:docMk/>
            <pc:sldMk cId="0" sldId="264"/>
            <ac:grpSpMk id="964" creationId="{E41FF757-D933-4E9D-888C-AAF2F02D9023}"/>
          </ac:grpSpMkLst>
        </pc:grpChg>
        <pc:grpChg chg="mod">
          <ac:chgData name="Punit Dharmadhikari" userId="ee401bb8b8c2a74d" providerId="LiveId" clId="{6F58F84E-498F-4B8D-AECC-6B61F4CBE920}" dt="2021-04-06T12:33:43.220" v="2090"/>
          <ac:grpSpMkLst>
            <pc:docMk/>
            <pc:sldMk cId="0" sldId="264"/>
            <ac:grpSpMk id="965" creationId="{2CD604D1-B2DF-4FED-A818-A858E2DF0D9A}"/>
          </ac:grpSpMkLst>
        </pc:grpChg>
        <pc:grpChg chg="mod">
          <ac:chgData name="Punit Dharmadhikari" userId="ee401bb8b8c2a74d" providerId="LiveId" clId="{6F58F84E-498F-4B8D-AECC-6B61F4CBE920}" dt="2021-04-06T12:33:43.220" v="2090"/>
          <ac:grpSpMkLst>
            <pc:docMk/>
            <pc:sldMk cId="0" sldId="264"/>
            <ac:grpSpMk id="966" creationId="{2CD26BCE-FE83-4B06-996F-318433FBB8C6}"/>
          </ac:grpSpMkLst>
        </pc:grpChg>
        <pc:picChg chg="add del mod modCrop">
          <ac:chgData name="Punit Dharmadhikari" userId="ee401bb8b8c2a74d" providerId="LiveId" clId="{6F58F84E-498F-4B8D-AECC-6B61F4CBE920}" dt="2021-04-06T11:43:37.156" v="1284" actId="478"/>
          <ac:picMkLst>
            <pc:docMk/>
            <pc:sldMk cId="0" sldId="264"/>
            <ac:picMk id="3" creationId="{29BF3DF4-C546-48A9-9805-014F36CD5EB7}"/>
          </ac:picMkLst>
        </pc:picChg>
        <pc:picChg chg="add del mod topLvl">
          <ac:chgData name="Punit Dharmadhikari" userId="ee401bb8b8c2a74d" providerId="LiveId" clId="{6F58F84E-498F-4B8D-AECC-6B61F4CBE920}" dt="2021-04-06T11:47:08.488" v="1400" actId="931"/>
          <ac:picMkLst>
            <pc:docMk/>
            <pc:sldMk cId="0" sldId="264"/>
            <ac:picMk id="5" creationId="{6F50A2E2-BDF6-4C17-B871-574588ACB487}"/>
          </ac:picMkLst>
        </pc:picChg>
        <pc:picChg chg="add del mod">
          <ac:chgData name="Punit Dharmadhikari" userId="ee401bb8b8c2a74d" providerId="LiveId" clId="{6F58F84E-498F-4B8D-AECC-6B61F4CBE920}" dt="2021-04-06T11:48:42.442" v="1407" actId="478"/>
          <ac:picMkLst>
            <pc:docMk/>
            <pc:sldMk cId="0" sldId="264"/>
            <ac:picMk id="9" creationId="{41D9E936-33B2-4BC4-BA1D-C99231D9699B}"/>
          </ac:picMkLst>
        </pc:picChg>
        <pc:picChg chg="add del mod">
          <ac:chgData name="Punit Dharmadhikari" userId="ee401bb8b8c2a74d" providerId="LiveId" clId="{6F58F84E-498F-4B8D-AECC-6B61F4CBE920}" dt="2021-04-06T11:49:22.453" v="1411" actId="478"/>
          <ac:picMkLst>
            <pc:docMk/>
            <pc:sldMk cId="0" sldId="264"/>
            <ac:picMk id="12" creationId="{5221B1D3-E1D6-420E-9C9F-39B20934D1D8}"/>
          </ac:picMkLst>
        </pc:picChg>
        <pc:picChg chg="add del mod">
          <ac:chgData name="Punit Dharmadhikari" userId="ee401bb8b8c2a74d" providerId="LiveId" clId="{6F58F84E-498F-4B8D-AECC-6B61F4CBE920}" dt="2021-04-06T11:58:46.102" v="1501" actId="478"/>
          <ac:picMkLst>
            <pc:docMk/>
            <pc:sldMk cId="0" sldId="264"/>
            <ac:picMk id="15" creationId="{4B62FA6D-05C2-4631-8FE5-B9F1C512E8AD}"/>
          </ac:picMkLst>
        </pc:picChg>
        <pc:picChg chg="add del mod ord modCrop">
          <ac:chgData name="Punit Dharmadhikari" userId="ee401bb8b8c2a74d" providerId="LiveId" clId="{6F58F84E-498F-4B8D-AECC-6B61F4CBE920}" dt="2021-04-06T12:06:17.843" v="1613" actId="478"/>
          <ac:picMkLst>
            <pc:docMk/>
            <pc:sldMk cId="0" sldId="264"/>
            <ac:picMk id="21" creationId="{C5AC3078-6FBC-4537-8C6D-9AB4BCA1F129}"/>
          </ac:picMkLst>
        </pc:picChg>
        <pc:picChg chg="add del mod">
          <ac:chgData name="Punit Dharmadhikari" userId="ee401bb8b8c2a74d" providerId="LiveId" clId="{6F58F84E-498F-4B8D-AECC-6B61F4CBE920}" dt="2021-04-06T11:54:26.466" v="1467" actId="478"/>
          <ac:picMkLst>
            <pc:docMk/>
            <pc:sldMk cId="0" sldId="264"/>
            <ac:picMk id="24" creationId="{214D7331-155A-487B-8318-53B030245B51}"/>
          </ac:picMkLst>
        </pc:picChg>
        <pc:picChg chg="add del mod">
          <ac:chgData name="Punit Dharmadhikari" userId="ee401bb8b8c2a74d" providerId="LiveId" clId="{6F58F84E-498F-4B8D-AECC-6B61F4CBE920}" dt="2021-04-06T11:55:01.513" v="1470" actId="478"/>
          <ac:picMkLst>
            <pc:docMk/>
            <pc:sldMk cId="0" sldId="264"/>
            <ac:picMk id="27" creationId="{726205ED-7B98-408F-A046-B8AF4B9FCCB7}"/>
          </ac:picMkLst>
        </pc:picChg>
        <pc:picChg chg="add del mod">
          <ac:chgData name="Punit Dharmadhikari" userId="ee401bb8b8c2a74d" providerId="LiveId" clId="{6F58F84E-498F-4B8D-AECC-6B61F4CBE920}" dt="2021-04-06T12:18:42.966" v="1889" actId="478"/>
          <ac:picMkLst>
            <pc:docMk/>
            <pc:sldMk cId="0" sldId="264"/>
            <ac:picMk id="226" creationId="{98EDEEBA-C975-4D4D-8522-4992C44C8ED8}"/>
          </ac:picMkLst>
        </pc:picChg>
        <pc:picChg chg="add del mod">
          <ac:chgData name="Punit Dharmadhikari" userId="ee401bb8b8c2a74d" providerId="LiveId" clId="{6F58F84E-498F-4B8D-AECC-6B61F4CBE920}" dt="2021-04-06T12:11:45.619" v="1692"/>
          <ac:picMkLst>
            <pc:docMk/>
            <pc:sldMk cId="0" sldId="264"/>
            <ac:picMk id="228" creationId="{0C521E7B-BDF2-4DCA-BA0E-6A350ED4C933}"/>
          </ac:picMkLst>
        </pc:picChg>
        <pc:picChg chg="add del mod">
          <ac:chgData name="Punit Dharmadhikari" userId="ee401bb8b8c2a74d" providerId="LiveId" clId="{6F58F84E-498F-4B8D-AECC-6B61F4CBE920}" dt="2021-04-06T12:30:39.847" v="2055" actId="478"/>
          <ac:picMkLst>
            <pc:docMk/>
            <pc:sldMk cId="0" sldId="264"/>
            <ac:picMk id="229" creationId="{0E6F27D3-4FFE-42BB-8419-EC2820957B28}"/>
          </ac:picMkLst>
        </pc:picChg>
        <pc:picChg chg="add del mod">
          <ac:chgData name="Punit Dharmadhikari" userId="ee401bb8b8c2a74d" providerId="LiveId" clId="{6F58F84E-498F-4B8D-AECC-6B61F4CBE920}" dt="2021-04-06T12:15:10.345" v="1779"/>
          <ac:picMkLst>
            <pc:docMk/>
            <pc:sldMk cId="0" sldId="264"/>
            <ac:picMk id="230" creationId="{F2D856BE-2879-4639-B094-C949CBE412E2}"/>
          </ac:picMkLst>
        </pc:picChg>
        <pc:picChg chg="add mod">
          <ac:chgData name="Punit Dharmadhikari" userId="ee401bb8b8c2a74d" providerId="LiveId" clId="{6F58F84E-498F-4B8D-AECC-6B61F4CBE920}" dt="2021-04-06T12:33:39.589" v="2089" actId="14100"/>
          <ac:picMkLst>
            <pc:docMk/>
            <pc:sldMk cId="0" sldId="264"/>
            <ac:picMk id="232" creationId="{505E44B2-77EB-4603-81CE-030AF2F9D2AD}"/>
          </ac:picMkLst>
        </pc:picChg>
        <pc:picChg chg="add mod">
          <ac:chgData name="Punit Dharmadhikari" userId="ee401bb8b8c2a74d" providerId="LiveId" clId="{6F58F84E-498F-4B8D-AECC-6B61F4CBE920}" dt="2021-04-06T12:33:50.127" v="2094" actId="1076"/>
          <ac:picMkLst>
            <pc:docMk/>
            <pc:sldMk cId="0" sldId="264"/>
            <ac:picMk id="234" creationId="{EE435D22-CCCC-4E34-95AB-FB4133948139}"/>
          </ac:picMkLst>
        </pc:picChg>
        <pc:picChg chg="add del mod">
          <ac:chgData name="Punit Dharmadhikari" userId="ee401bb8b8c2a74d" providerId="LiveId" clId="{6F58F84E-498F-4B8D-AECC-6B61F4CBE920}" dt="2021-04-06T11:58:46.552" v="1502" actId="478"/>
          <ac:picMkLst>
            <pc:docMk/>
            <pc:sldMk cId="0" sldId="264"/>
            <ac:picMk id="253" creationId="{A0686A23-4805-48D7-8806-D633B22358C9}"/>
          </ac:picMkLst>
        </pc:picChg>
        <pc:picChg chg="add del mod">
          <ac:chgData name="Punit Dharmadhikari" userId="ee401bb8b8c2a74d" providerId="LiveId" clId="{6F58F84E-498F-4B8D-AECC-6B61F4CBE920}" dt="2021-04-06T11:58:45.362" v="1500" actId="478"/>
          <ac:picMkLst>
            <pc:docMk/>
            <pc:sldMk cId="0" sldId="264"/>
            <ac:picMk id="254" creationId="{57ED0540-11BC-44CF-9C6E-FF5A244BAD22}"/>
          </ac:picMkLst>
        </pc:picChg>
        <pc:picChg chg="add del mod">
          <ac:chgData name="Punit Dharmadhikari" userId="ee401bb8b8c2a74d" providerId="LiveId" clId="{6F58F84E-498F-4B8D-AECC-6B61F4CBE920}" dt="2021-04-06T11:58:47.326" v="1503" actId="478"/>
          <ac:picMkLst>
            <pc:docMk/>
            <pc:sldMk cId="0" sldId="264"/>
            <ac:picMk id="255" creationId="{88742C96-A9CA-4C4A-A0A2-0F197074DCF1}"/>
          </ac:picMkLst>
        </pc:picChg>
        <pc:picChg chg="add del mod modCrop">
          <ac:chgData name="Punit Dharmadhikari" userId="ee401bb8b8c2a74d" providerId="LiveId" clId="{6F58F84E-498F-4B8D-AECC-6B61F4CBE920}" dt="2021-04-06T12:07:08.673" v="1619" actId="478"/>
          <ac:picMkLst>
            <pc:docMk/>
            <pc:sldMk cId="0" sldId="264"/>
            <ac:picMk id="281" creationId="{3ABDDDD0-8309-4201-91F4-984132E0293D}"/>
          </ac:picMkLst>
        </pc:picChg>
        <pc:picChg chg="add del mod">
          <ac:chgData name="Punit Dharmadhikari" userId="ee401bb8b8c2a74d" providerId="LiveId" clId="{6F58F84E-498F-4B8D-AECC-6B61F4CBE920}" dt="2021-04-06T12:06:17.249" v="1612" actId="478"/>
          <ac:picMkLst>
            <pc:docMk/>
            <pc:sldMk cId="0" sldId="264"/>
            <ac:picMk id="282" creationId="{4F232BE0-4639-44C7-8120-447B440592EC}"/>
          </ac:picMkLst>
        </pc:picChg>
        <pc:picChg chg="add del mod topLvl">
          <ac:chgData name="Punit Dharmadhikari" userId="ee401bb8b8c2a74d" providerId="LiveId" clId="{6F58F84E-498F-4B8D-AECC-6B61F4CBE920}" dt="2021-04-06T12:23:09.891" v="1950" actId="478"/>
          <ac:picMkLst>
            <pc:docMk/>
            <pc:sldMk cId="0" sldId="264"/>
            <ac:picMk id="283" creationId="{01C454BF-F5F0-4824-827B-F6976CF161A6}"/>
          </ac:picMkLst>
        </pc:picChg>
        <pc:picChg chg="add del mod topLvl">
          <ac:chgData name="Punit Dharmadhikari" userId="ee401bb8b8c2a74d" providerId="LiveId" clId="{6F58F84E-498F-4B8D-AECC-6B61F4CBE920}" dt="2021-04-06T12:23:09.891" v="1950" actId="478"/>
          <ac:picMkLst>
            <pc:docMk/>
            <pc:sldMk cId="0" sldId="264"/>
            <ac:picMk id="284" creationId="{D8540A49-5765-4260-98F0-E0C36670FE97}"/>
          </ac:picMkLst>
        </pc:picChg>
        <pc:picChg chg="add del mod">
          <ac:chgData name="Punit Dharmadhikari" userId="ee401bb8b8c2a74d" providerId="LiveId" clId="{6F58F84E-498F-4B8D-AECC-6B61F4CBE920}" dt="2021-04-06T12:05:26.105" v="1604" actId="478"/>
          <ac:picMkLst>
            <pc:docMk/>
            <pc:sldMk cId="0" sldId="264"/>
            <ac:picMk id="285" creationId="{CC36FDC2-F381-4683-B79D-1490DBA099C0}"/>
          </ac:picMkLst>
        </pc:picChg>
        <pc:picChg chg="add del mod topLvl">
          <ac:chgData name="Punit Dharmadhikari" userId="ee401bb8b8c2a74d" providerId="LiveId" clId="{6F58F84E-498F-4B8D-AECC-6B61F4CBE920}" dt="2021-04-06T12:23:09.891" v="1950" actId="478"/>
          <ac:picMkLst>
            <pc:docMk/>
            <pc:sldMk cId="0" sldId="264"/>
            <ac:picMk id="288" creationId="{7283982B-7037-44AB-B6D5-901537ADE277}"/>
          </ac:picMkLst>
        </pc:picChg>
        <pc:picChg chg="add del mod">
          <ac:chgData name="Punit Dharmadhikari" userId="ee401bb8b8c2a74d" providerId="LiveId" clId="{6F58F84E-498F-4B8D-AECC-6B61F4CBE920}" dt="2021-04-06T12:08:53.594" v="1636"/>
          <ac:picMkLst>
            <pc:docMk/>
            <pc:sldMk cId="0" sldId="264"/>
            <ac:picMk id="298" creationId="{AF613C6C-D28C-4405-9BF1-8AF155D473E8}"/>
          </ac:picMkLst>
        </pc:picChg>
        <pc:picChg chg="add del mod">
          <ac:chgData name="Punit Dharmadhikari" userId="ee401bb8b8c2a74d" providerId="LiveId" clId="{6F58F84E-498F-4B8D-AECC-6B61F4CBE920}" dt="2021-04-06T12:08:53.594" v="1636"/>
          <ac:picMkLst>
            <pc:docMk/>
            <pc:sldMk cId="0" sldId="264"/>
            <ac:picMk id="299" creationId="{529C1242-0803-4B7F-9A6B-72DF37B56580}"/>
          </ac:picMkLst>
        </pc:picChg>
        <pc:picChg chg="add del mod">
          <ac:chgData name="Punit Dharmadhikari" userId="ee401bb8b8c2a74d" providerId="LiveId" clId="{6F58F84E-498F-4B8D-AECC-6B61F4CBE920}" dt="2021-04-06T12:08:53.594" v="1636"/>
          <ac:picMkLst>
            <pc:docMk/>
            <pc:sldMk cId="0" sldId="264"/>
            <ac:picMk id="302" creationId="{5183B60A-7210-426C-B6EE-BD6A3788585D}"/>
          </ac:picMkLst>
        </pc:picChg>
        <pc:picChg chg="add del mod ord">
          <ac:chgData name="Punit Dharmadhikari" userId="ee401bb8b8c2a74d" providerId="LiveId" clId="{6F58F84E-498F-4B8D-AECC-6B61F4CBE920}" dt="2021-04-06T12:23:13.360" v="1951" actId="478"/>
          <ac:picMkLst>
            <pc:docMk/>
            <pc:sldMk cId="0" sldId="264"/>
            <ac:picMk id="304" creationId="{CA5C3333-1E3A-4FAE-8871-331B304F605F}"/>
          </ac:picMkLst>
        </pc:picChg>
        <pc:picChg chg="add del mod">
          <ac:chgData name="Punit Dharmadhikari" userId="ee401bb8b8c2a74d" providerId="LiveId" clId="{6F58F84E-498F-4B8D-AECC-6B61F4CBE920}" dt="2021-04-06T12:09:24.525" v="1647"/>
          <ac:picMkLst>
            <pc:docMk/>
            <pc:sldMk cId="0" sldId="264"/>
            <ac:picMk id="306" creationId="{B8F3B3A6-60B0-4C7A-940D-62ABC42A7479}"/>
          </ac:picMkLst>
        </pc:picChg>
        <pc:picChg chg="add del mod">
          <ac:chgData name="Punit Dharmadhikari" userId="ee401bb8b8c2a74d" providerId="LiveId" clId="{6F58F84E-498F-4B8D-AECC-6B61F4CBE920}" dt="2021-04-06T12:11:38.068" v="1686"/>
          <ac:picMkLst>
            <pc:docMk/>
            <pc:sldMk cId="0" sldId="264"/>
            <ac:picMk id="318" creationId="{8BFA599A-7A34-431B-807E-1376A9DF52D4}"/>
          </ac:picMkLst>
        </pc:picChg>
        <pc:picChg chg="add del mod">
          <ac:chgData name="Punit Dharmadhikari" userId="ee401bb8b8c2a74d" providerId="LiveId" clId="{6F58F84E-498F-4B8D-AECC-6B61F4CBE920}" dt="2021-04-06T12:11:38.068" v="1686"/>
          <ac:picMkLst>
            <pc:docMk/>
            <pc:sldMk cId="0" sldId="264"/>
            <ac:picMk id="319" creationId="{89F6ED50-C818-472A-B60B-869D822575E8}"/>
          </ac:picMkLst>
        </pc:picChg>
        <pc:picChg chg="add del mod">
          <ac:chgData name="Punit Dharmadhikari" userId="ee401bb8b8c2a74d" providerId="LiveId" clId="{6F58F84E-498F-4B8D-AECC-6B61F4CBE920}" dt="2021-04-06T12:11:38.068" v="1686"/>
          <ac:picMkLst>
            <pc:docMk/>
            <pc:sldMk cId="0" sldId="264"/>
            <ac:picMk id="322" creationId="{8E1E261B-3308-4630-AE7F-3375A3CB30AF}"/>
          </ac:picMkLst>
        </pc:picChg>
        <pc:picChg chg="add del mod">
          <ac:chgData name="Punit Dharmadhikari" userId="ee401bb8b8c2a74d" providerId="LiveId" clId="{6F58F84E-498F-4B8D-AECC-6B61F4CBE920}" dt="2021-04-06T12:11:38.068" v="1686"/>
          <ac:picMkLst>
            <pc:docMk/>
            <pc:sldMk cId="0" sldId="264"/>
            <ac:picMk id="323" creationId="{DAA6B5BD-7DF4-476C-B2E0-58F491522300}"/>
          </ac:picMkLst>
        </pc:picChg>
        <pc:picChg chg="add del mod">
          <ac:chgData name="Punit Dharmadhikari" userId="ee401bb8b8c2a74d" providerId="LiveId" clId="{6F58F84E-498F-4B8D-AECC-6B61F4CBE920}" dt="2021-04-06T12:12:00.694" v="1699"/>
          <ac:picMkLst>
            <pc:docMk/>
            <pc:sldMk cId="0" sldId="264"/>
            <ac:picMk id="335" creationId="{90C1A51E-36C7-447E-908F-D37F9901D2BD}"/>
          </ac:picMkLst>
        </pc:picChg>
        <pc:picChg chg="add del mod">
          <ac:chgData name="Punit Dharmadhikari" userId="ee401bb8b8c2a74d" providerId="LiveId" clId="{6F58F84E-498F-4B8D-AECC-6B61F4CBE920}" dt="2021-04-06T12:12:00.694" v="1699"/>
          <ac:picMkLst>
            <pc:docMk/>
            <pc:sldMk cId="0" sldId="264"/>
            <ac:picMk id="336" creationId="{778D4CB4-89C8-4AFE-899E-E446E2F36CAE}"/>
          </ac:picMkLst>
        </pc:picChg>
        <pc:picChg chg="add del mod">
          <ac:chgData name="Punit Dharmadhikari" userId="ee401bb8b8c2a74d" providerId="LiveId" clId="{6F58F84E-498F-4B8D-AECC-6B61F4CBE920}" dt="2021-04-06T12:12:00.694" v="1699"/>
          <ac:picMkLst>
            <pc:docMk/>
            <pc:sldMk cId="0" sldId="264"/>
            <ac:picMk id="339" creationId="{7FEE75C9-D0EB-45AF-A6EB-9418DBCC48DC}"/>
          </ac:picMkLst>
        </pc:picChg>
        <pc:picChg chg="add del mod">
          <ac:chgData name="Punit Dharmadhikari" userId="ee401bb8b8c2a74d" providerId="LiveId" clId="{6F58F84E-498F-4B8D-AECC-6B61F4CBE920}" dt="2021-04-06T12:12:00.694" v="1699"/>
          <ac:picMkLst>
            <pc:docMk/>
            <pc:sldMk cId="0" sldId="264"/>
            <ac:picMk id="340" creationId="{52233713-8423-4F3D-8271-E269B5F163A5}"/>
          </ac:picMkLst>
        </pc:picChg>
        <pc:picChg chg="add del mod">
          <ac:chgData name="Punit Dharmadhikari" userId="ee401bb8b8c2a74d" providerId="LiveId" clId="{6F58F84E-498F-4B8D-AECC-6B61F4CBE920}" dt="2021-04-06T12:14:20.815" v="1765"/>
          <ac:picMkLst>
            <pc:docMk/>
            <pc:sldMk cId="0" sldId="264"/>
            <ac:picMk id="353" creationId="{A4FDC403-3E2E-47CE-9CFB-6E0DEDAEAA8C}"/>
          </ac:picMkLst>
        </pc:picChg>
        <pc:picChg chg="add del mod">
          <ac:chgData name="Punit Dharmadhikari" userId="ee401bb8b8c2a74d" providerId="LiveId" clId="{6F58F84E-498F-4B8D-AECC-6B61F4CBE920}" dt="2021-04-06T12:14:20.815" v="1765"/>
          <ac:picMkLst>
            <pc:docMk/>
            <pc:sldMk cId="0" sldId="264"/>
            <ac:picMk id="354" creationId="{E92C2E44-E23F-4603-B3C3-5B8698B316DF}"/>
          </ac:picMkLst>
        </pc:picChg>
        <pc:picChg chg="add del mod">
          <ac:chgData name="Punit Dharmadhikari" userId="ee401bb8b8c2a74d" providerId="LiveId" clId="{6F58F84E-498F-4B8D-AECC-6B61F4CBE920}" dt="2021-04-06T12:14:20.815" v="1765"/>
          <ac:picMkLst>
            <pc:docMk/>
            <pc:sldMk cId="0" sldId="264"/>
            <ac:picMk id="357" creationId="{FB9CCC52-5713-4224-85E6-D1BD0699390D}"/>
          </ac:picMkLst>
        </pc:picChg>
        <pc:picChg chg="add del mod">
          <ac:chgData name="Punit Dharmadhikari" userId="ee401bb8b8c2a74d" providerId="LiveId" clId="{6F58F84E-498F-4B8D-AECC-6B61F4CBE920}" dt="2021-04-06T12:14:20.815" v="1765"/>
          <ac:picMkLst>
            <pc:docMk/>
            <pc:sldMk cId="0" sldId="264"/>
            <ac:picMk id="358" creationId="{23414D79-30C9-4FF2-9C67-8C1112AA4250}"/>
          </ac:picMkLst>
        </pc:picChg>
        <pc:picChg chg="add del mod">
          <ac:chgData name="Punit Dharmadhikari" userId="ee401bb8b8c2a74d" providerId="LiveId" clId="{6F58F84E-498F-4B8D-AECC-6B61F4CBE920}" dt="2021-04-06T12:14:24.418" v="1767"/>
          <ac:picMkLst>
            <pc:docMk/>
            <pc:sldMk cId="0" sldId="264"/>
            <ac:picMk id="369" creationId="{9DBE7FA1-A1F7-495D-A358-60C377E41471}"/>
          </ac:picMkLst>
        </pc:picChg>
        <pc:picChg chg="add del mod">
          <ac:chgData name="Punit Dharmadhikari" userId="ee401bb8b8c2a74d" providerId="LiveId" clId="{6F58F84E-498F-4B8D-AECC-6B61F4CBE920}" dt="2021-04-06T12:14:24.418" v="1767"/>
          <ac:picMkLst>
            <pc:docMk/>
            <pc:sldMk cId="0" sldId="264"/>
            <ac:picMk id="370" creationId="{C698FEFA-A6E9-4628-98D1-061F651DB4E6}"/>
          </ac:picMkLst>
        </pc:picChg>
        <pc:picChg chg="add del mod">
          <ac:chgData name="Punit Dharmadhikari" userId="ee401bb8b8c2a74d" providerId="LiveId" clId="{6F58F84E-498F-4B8D-AECC-6B61F4CBE920}" dt="2021-04-06T12:14:24.418" v="1767"/>
          <ac:picMkLst>
            <pc:docMk/>
            <pc:sldMk cId="0" sldId="264"/>
            <ac:picMk id="373" creationId="{93BE2D4C-0E8C-4077-979B-1DE8504585DE}"/>
          </ac:picMkLst>
        </pc:picChg>
        <pc:picChg chg="add del mod">
          <ac:chgData name="Punit Dharmadhikari" userId="ee401bb8b8c2a74d" providerId="LiveId" clId="{6F58F84E-498F-4B8D-AECC-6B61F4CBE920}" dt="2021-04-06T12:14:24.418" v="1767"/>
          <ac:picMkLst>
            <pc:docMk/>
            <pc:sldMk cId="0" sldId="264"/>
            <ac:picMk id="374" creationId="{B9CA714F-7828-4B88-9311-267D8517D710}"/>
          </ac:picMkLst>
        </pc:picChg>
        <pc:picChg chg="add del mod">
          <ac:chgData name="Punit Dharmadhikari" userId="ee401bb8b8c2a74d" providerId="LiveId" clId="{6F58F84E-498F-4B8D-AECC-6B61F4CBE920}" dt="2021-04-06T12:23:13.360" v="1951" actId="478"/>
          <ac:picMkLst>
            <pc:docMk/>
            <pc:sldMk cId="0" sldId="264"/>
            <ac:picMk id="389" creationId="{46C472BF-C800-422B-A9A6-59D0AE5089B5}"/>
          </ac:picMkLst>
        </pc:picChg>
        <pc:picChg chg="add del mod">
          <ac:chgData name="Punit Dharmadhikari" userId="ee401bb8b8c2a74d" providerId="LiveId" clId="{6F58F84E-498F-4B8D-AECC-6B61F4CBE920}" dt="2021-04-06T12:23:13.360" v="1951" actId="478"/>
          <ac:picMkLst>
            <pc:docMk/>
            <pc:sldMk cId="0" sldId="264"/>
            <ac:picMk id="390" creationId="{67DA6A33-3548-419E-9228-CF3E2949B62F}"/>
          </ac:picMkLst>
        </pc:picChg>
        <pc:picChg chg="add del mod">
          <ac:chgData name="Punit Dharmadhikari" userId="ee401bb8b8c2a74d" providerId="LiveId" clId="{6F58F84E-498F-4B8D-AECC-6B61F4CBE920}" dt="2021-04-06T12:23:13.360" v="1951" actId="478"/>
          <ac:picMkLst>
            <pc:docMk/>
            <pc:sldMk cId="0" sldId="264"/>
            <ac:picMk id="393" creationId="{8022E170-74DD-46D6-959E-F5496AB675DC}"/>
          </ac:picMkLst>
        </pc:picChg>
        <pc:picChg chg="add del mod">
          <ac:chgData name="Punit Dharmadhikari" userId="ee401bb8b8c2a74d" providerId="LiveId" clId="{6F58F84E-498F-4B8D-AECC-6B61F4CBE920}" dt="2021-04-06T12:23:09.891" v="1950" actId="478"/>
          <ac:picMkLst>
            <pc:docMk/>
            <pc:sldMk cId="0" sldId="264"/>
            <ac:picMk id="405" creationId="{3E75BF6B-8D31-4EEE-9C31-0429CBDEC656}"/>
          </ac:picMkLst>
        </pc:picChg>
        <pc:picChg chg="add del mod">
          <ac:chgData name="Punit Dharmadhikari" userId="ee401bb8b8c2a74d" providerId="LiveId" clId="{6F58F84E-498F-4B8D-AECC-6B61F4CBE920}" dt="2021-04-06T12:23:09.891" v="1950" actId="478"/>
          <ac:picMkLst>
            <pc:docMk/>
            <pc:sldMk cId="0" sldId="264"/>
            <ac:picMk id="642" creationId="{C9592657-4579-41C2-B831-849B555CDE07}"/>
          </ac:picMkLst>
        </pc:picChg>
        <pc:picChg chg="add del mod">
          <ac:chgData name="Punit Dharmadhikari" userId="ee401bb8b8c2a74d" providerId="LiveId" clId="{6F58F84E-498F-4B8D-AECC-6B61F4CBE920}" dt="2021-04-06T12:23:09.891" v="1950" actId="478"/>
          <ac:picMkLst>
            <pc:docMk/>
            <pc:sldMk cId="0" sldId="264"/>
            <ac:picMk id="645" creationId="{30C74B6E-388B-41D7-8904-B0808BC98CE5}"/>
          </ac:picMkLst>
        </pc:picChg>
        <pc:picChg chg="add del mod">
          <ac:chgData name="Punit Dharmadhikari" userId="ee401bb8b8c2a74d" providerId="LiveId" clId="{6F58F84E-498F-4B8D-AECC-6B61F4CBE920}" dt="2021-04-06T12:23:09.891" v="1950" actId="478"/>
          <ac:picMkLst>
            <pc:docMk/>
            <pc:sldMk cId="0" sldId="264"/>
            <ac:picMk id="647" creationId="{ACD6FBAB-76F7-494E-AEE7-73EE6C41F5F3}"/>
          </ac:picMkLst>
        </pc:picChg>
        <pc:picChg chg="add del mod">
          <ac:chgData name="Punit Dharmadhikari" userId="ee401bb8b8c2a74d" providerId="LiveId" clId="{6F58F84E-498F-4B8D-AECC-6B61F4CBE920}" dt="2021-04-06T12:23:09.891" v="1950" actId="478"/>
          <ac:picMkLst>
            <pc:docMk/>
            <pc:sldMk cId="0" sldId="264"/>
            <ac:picMk id="658" creationId="{FB3A23FB-3925-474E-9137-4F5A7A30A56E}"/>
          </ac:picMkLst>
        </pc:picChg>
        <pc:picChg chg="add del mod">
          <ac:chgData name="Punit Dharmadhikari" userId="ee401bb8b8c2a74d" providerId="LiveId" clId="{6F58F84E-498F-4B8D-AECC-6B61F4CBE920}" dt="2021-04-06T12:23:09.891" v="1950" actId="478"/>
          <ac:picMkLst>
            <pc:docMk/>
            <pc:sldMk cId="0" sldId="264"/>
            <ac:picMk id="659" creationId="{089F7C83-61D2-4420-9D1E-83015226496B}"/>
          </ac:picMkLst>
        </pc:picChg>
        <pc:picChg chg="add del mod">
          <ac:chgData name="Punit Dharmadhikari" userId="ee401bb8b8c2a74d" providerId="LiveId" clId="{6F58F84E-498F-4B8D-AECC-6B61F4CBE920}" dt="2021-04-06T12:23:09.891" v="1950" actId="478"/>
          <ac:picMkLst>
            <pc:docMk/>
            <pc:sldMk cId="0" sldId="264"/>
            <ac:picMk id="662" creationId="{EA8FBF62-11EB-42A1-B0B1-970E876C283D}"/>
          </ac:picMkLst>
        </pc:picChg>
        <pc:picChg chg="add del mod">
          <ac:chgData name="Punit Dharmadhikari" userId="ee401bb8b8c2a74d" providerId="LiveId" clId="{6F58F84E-498F-4B8D-AECC-6B61F4CBE920}" dt="2021-04-06T12:23:09.891" v="1950" actId="478"/>
          <ac:picMkLst>
            <pc:docMk/>
            <pc:sldMk cId="0" sldId="264"/>
            <ac:picMk id="664" creationId="{05237FDF-1E3C-4F5A-92D6-0B82B0634ADF}"/>
          </ac:picMkLst>
        </pc:picChg>
        <pc:picChg chg="add del mod">
          <ac:chgData name="Punit Dharmadhikari" userId="ee401bb8b8c2a74d" providerId="LiveId" clId="{6F58F84E-498F-4B8D-AECC-6B61F4CBE920}" dt="2021-04-06T12:30:42.615" v="2056" actId="478"/>
          <ac:picMkLst>
            <pc:docMk/>
            <pc:sldMk cId="0" sldId="264"/>
            <ac:picMk id="678" creationId="{581CD796-7DD9-4DA6-AA49-BAE5FBEC3B66}"/>
          </ac:picMkLst>
        </pc:picChg>
        <pc:picChg chg="add del mod">
          <ac:chgData name="Punit Dharmadhikari" userId="ee401bb8b8c2a74d" providerId="LiveId" clId="{6F58F84E-498F-4B8D-AECC-6B61F4CBE920}" dt="2021-04-06T12:23:34.774" v="1959" actId="478"/>
          <ac:picMkLst>
            <pc:docMk/>
            <pc:sldMk cId="0" sldId="264"/>
            <ac:picMk id="679" creationId="{B9AE04CE-4782-4CA0-B55B-F3884A2CE73D}"/>
          </ac:picMkLst>
        </pc:picChg>
        <pc:picChg chg="add del mod">
          <ac:chgData name="Punit Dharmadhikari" userId="ee401bb8b8c2a74d" providerId="LiveId" clId="{6F58F84E-498F-4B8D-AECC-6B61F4CBE920}" dt="2021-04-06T12:23:41.313" v="1963" actId="478"/>
          <ac:picMkLst>
            <pc:docMk/>
            <pc:sldMk cId="0" sldId="264"/>
            <ac:picMk id="682" creationId="{88746073-4D5A-46E2-A336-2B5F3B258EA2}"/>
          </ac:picMkLst>
        </pc:picChg>
        <pc:picChg chg="add del mod">
          <ac:chgData name="Punit Dharmadhikari" userId="ee401bb8b8c2a74d" providerId="LiveId" clId="{6F58F84E-498F-4B8D-AECC-6B61F4CBE920}" dt="2021-04-06T12:23:16.041" v="1953" actId="478"/>
          <ac:picMkLst>
            <pc:docMk/>
            <pc:sldMk cId="0" sldId="264"/>
            <ac:picMk id="684" creationId="{834F4B32-E22D-4E00-B165-841E734EEB50}"/>
          </ac:picMkLst>
        </pc:picChg>
        <pc:picChg chg="add del mod">
          <ac:chgData name="Punit Dharmadhikari" userId="ee401bb8b8c2a74d" providerId="LiveId" clId="{6F58F84E-498F-4B8D-AECC-6B61F4CBE920}" dt="2021-04-06T12:23:13.360" v="1951" actId="478"/>
          <ac:picMkLst>
            <pc:docMk/>
            <pc:sldMk cId="0" sldId="264"/>
            <ac:picMk id="697" creationId="{ADC8EAAC-EB93-4DA5-9E85-467157E2B259}"/>
          </ac:picMkLst>
        </pc:picChg>
        <pc:picChg chg="add del mod">
          <ac:chgData name="Punit Dharmadhikari" userId="ee401bb8b8c2a74d" providerId="LiveId" clId="{6F58F84E-498F-4B8D-AECC-6B61F4CBE920}" dt="2021-04-06T12:23:09.891" v="1950" actId="478"/>
          <ac:picMkLst>
            <pc:docMk/>
            <pc:sldMk cId="0" sldId="264"/>
            <ac:picMk id="698" creationId="{F3729B82-7460-4F18-9E69-7D8CABC02F24}"/>
          </ac:picMkLst>
        </pc:picChg>
        <pc:picChg chg="add del mod">
          <ac:chgData name="Punit Dharmadhikari" userId="ee401bb8b8c2a74d" providerId="LiveId" clId="{6F58F84E-498F-4B8D-AECC-6B61F4CBE920}" dt="2021-04-06T12:23:13.360" v="1951" actId="478"/>
          <ac:picMkLst>
            <pc:docMk/>
            <pc:sldMk cId="0" sldId="264"/>
            <ac:picMk id="701" creationId="{94FDBFB0-E8A7-4A86-942F-595D531DF6C2}"/>
          </ac:picMkLst>
        </pc:picChg>
        <pc:picChg chg="add del mod">
          <ac:chgData name="Punit Dharmadhikari" userId="ee401bb8b8c2a74d" providerId="LiveId" clId="{6F58F84E-498F-4B8D-AECC-6B61F4CBE920}" dt="2021-04-06T12:23:13.360" v="1951" actId="478"/>
          <ac:picMkLst>
            <pc:docMk/>
            <pc:sldMk cId="0" sldId="264"/>
            <ac:picMk id="703" creationId="{4F12DCA6-34D6-4F8E-8804-3BFE3BE90B9B}"/>
          </ac:picMkLst>
        </pc:picChg>
        <pc:picChg chg="add del mod">
          <ac:chgData name="Punit Dharmadhikari" userId="ee401bb8b8c2a74d" providerId="LiveId" clId="{6F58F84E-498F-4B8D-AECC-6B61F4CBE920}" dt="2021-04-06T12:30:42.615" v="2056" actId="478"/>
          <ac:picMkLst>
            <pc:docMk/>
            <pc:sldMk cId="0" sldId="264"/>
            <ac:picMk id="706" creationId="{934C945D-E02F-450F-8EC0-A895516625FB}"/>
          </ac:picMkLst>
        </pc:picChg>
        <pc:picChg chg="add del mod">
          <ac:chgData name="Punit Dharmadhikari" userId="ee401bb8b8c2a74d" providerId="LiveId" clId="{6F58F84E-498F-4B8D-AECC-6B61F4CBE920}" dt="2021-04-06T12:30:42.615" v="2056" actId="478"/>
          <ac:picMkLst>
            <pc:docMk/>
            <pc:sldMk cId="0" sldId="264"/>
            <ac:picMk id="707" creationId="{32E24870-1981-411E-A2EE-0136A40B53D3}"/>
          </ac:picMkLst>
        </pc:picChg>
        <pc:picChg chg="add del mod">
          <ac:chgData name="Punit Dharmadhikari" userId="ee401bb8b8c2a74d" providerId="LiveId" clId="{6F58F84E-498F-4B8D-AECC-6B61F4CBE920}" dt="2021-04-06T12:25:00.430" v="1989"/>
          <ac:picMkLst>
            <pc:docMk/>
            <pc:sldMk cId="0" sldId="264"/>
            <ac:picMk id="720" creationId="{CFFE5D87-16FF-4C62-B8F2-C09A163B720F}"/>
          </ac:picMkLst>
        </pc:picChg>
        <pc:picChg chg="add del mod">
          <ac:chgData name="Punit Dharmadhikari" userId="ee401bb8b8c2a74d" providerId="LiveId" clId="{6F58F84E-498F-4B8D-AECC-6B61F4CBE920}" dt="2021-04-06T12:25:00.430" v="1989"/>
          <ac:picMkLst>
            <pc:docMk/>
            <pc:sldMk cId="0" sldId="264"/>
            <ac:picMk id="722" creationId="{22017311-CDF4-4366-BC10-2776320A36F5}"/>
          </ac:picMkLst>
        </pc:picChg>
        <pc:picChg chg="add del mod">
          <ac:chgData name="Punit Dharmadhikari" userId="ee401bb8b8c2a74d" providerId="LiveId" clId="{6F58F84E-498F-4B8D-AECC-6B61F4CBE920}" dt="2021-04-06T12:25:00.430" v="1989"/>
          <ac:picMkLst>
            <pc:docMk/>
            <pc:sldMk cId="0" sldId="264"/>
            <ac:picMk id="723" creationId="{1E5CCEC9-AA58-4D43-BC9F-14ACF2B46A3B}"/>
          </ac:picMkLst>
        </pc:picChg>
        <pc:picChg chg="add mod">
          <ac:chgData name="Punit Dharmadhikari" userId="ee401bb8b8c2a74d" providerId="LiveId" clId="{6F58F84E-498F-4B8D-AECC-6B61F4CBE920}" dt="2021-04-06T12:29:26.600" v="2034" actId="1076"/>
          <ac:picMkLst>
            <pc:docMk/>
            <pc:sldMk cId="0" sldId="264"/>
            <ac:picMk id="736" creationId="{9680BB11-A254-40A4-A1AB-C7393622B3C8}"/>
          </ac:picMkLst>
        </pc:picChg>
        <pc:picChg chg="add mod">
          <ac:chgData name="Punit Dharmadhikari" userId="ee401bb8b8c2a74d" providerId="LiveId" clId="{6F58F84E-498F-4B8D-AECC-6B61F4CBE920}" dt="2021-04-06T12:29:26.600" v="2034" actId="1076"/>
          <ac:picMkLst>
            <pc:docMk/>
            <pc:sldMk cId="0" sldId="264"/>
            <ac:picMk id="738" creationId="{FF997F26-8354-4E5A-B310-BD095FF40AB8}"/>
          </ac:picMkLst>
        </pc:picChg>
        <pc:picChg chg="add mod">
          <ac:chgData name="Punit Dharmadhikari" userId="ee401bb8b8c2a74d" providerId="LiveId" clId="{6F58F84E-498F-4B8D-AECC-6B61F4CBE920}" dt="2021-04-06T12:29:26.600" v="2034" actId="1076"/>
          <ac:picMkLst>
            <pc:docMk/>
            <pc:sldMk cId="0" sldId="264"/>
            <ac:picMk id="739" creationId="{C1286FF5-F4EE-4925-95D1-D016693DF11F}"/>
          </ac:picMkLst>
        </pc:picChg>
        <pc:picChg chg="add mod">
          <ac:chgData name="Punit Dharmadhikari" userId="ee401bb8b8c2a74d" providerId="LiveId" clId="{6F58F84E-498F-4B8D-AECC-6B61F4CBE920}" dt="2021-04-06T12:29:26.600" v="2034" actId="1076"/>
          <ac:picMkLst>
            <pc:docMk/>
            <pc:sldMk cId="0" sldId="264"/>
            <ac:picMk id="742" creationId="{45F0EE48-DF19-4A09-9E4C-55F8C6403381}"/>
          </ac:picMkLst>
        </pc:picChg>
        <pc:picChg chg="add mod">
          <ac:chgData name="Punit Dharmadhikari" userId="ee401bb8b8c2a74d" providerId="LiveId" clId="{6F58F84E-498F-4B8D-AECC-6B61F4CBE920}" dt="2021-04-06T12:29:30.587" v="2035" actId="1076"/>
          <ac:picMkLst>
            <pc:docMk/>
            <pc:sldMk cId="0" sldId="264"/>
            <ac:picMk id="753" creationId="{6AB028ED-FFB6-41EF-ACE8-BFC86AA9FE5E}"/>
          </ac:picMkLst>
        </pc:picChg>
        <pc:picChg chg="add mod">
          <ac:chgData name="Punit Dharmadhikari" userId="ee401bb8b8c2a74d" providerId="LiveId" clId="{6F58F84E-498F-4B8D-AECC-6B61F4CBE920}" dt="2021-04-06T12:29:30.587" v="2035" actId="1076"/>
          <ac:picMkLst>
            <pc:docMk/>
            <pc:sldMk cId="0" sldId="264"/>
            <ac:picMk id="755" creationId="{444CF768-809A-4494-9D2B-793FF735E610}"/>
          </ac:picMkLst>
        </pc:picChg>
        <pc:picChg chg="add mod">
          <ac:chgData name="Punit Dharmadhikari" userId="ee401bb8b8c2a74d" providerId="LiveId" clId="{6F58F84E-498F-4B8D-AECC-6B61F4CBE920}" dt="2021-04-06T12:29:30.587" v="2035" actId="1076"/>
          <ac:picMkLst>
            <pc:docMk/>
            <pc:sldMk cId="0" sldId="264"/>
            <ac:picMk id="756" creationId="{FD10F9DD-1EDA-4163-94D5-4874D9810932}"/>
          </ac:picMkLst>
        </pc:picChg>
        <pc:picChg chg="add mod">
          <ac:chgData name="Punit Dharmadhikari" userId="ee401bb8b8c2a74d" providerId="LiveId" clId="{6F58F84E-498F-4B8D-AECC-6B61F4CBE920}" dt="2021-04-06T12:29:30.587" v="2035" actId="1076"/>
          <ac:picMkLst>
            <pc:docMk/>
            <pc:sldMk cId="0" sldId="264"/>
            <ac:picMk id="759" creationId="{6B72574C-15B0-4E7F-B086-61151DDBC2A4}"/>
          </ac:picMkLst>
        </pc:picChg>
        <pc:picChg chg="add del mod">
          <ac:chgData name="Punit Dharmadhikari" userId="ee401bb8b8c2a74d" providerId="LiveId" clId="{6F58F84E-498F-4B8D-AECC-6B61F4CBE920}" dt="2021-04-06T12:30:35.138" v="2054" actId="478"/>
          <ac:picMkLst>
            <pc:docMk/>
            <pc:sldMk cId="0" sldId="264"/>
            <ac:picMk id="770" creationId="{9F6BC495-F77B-4A78-ABD4-06E33C128EF7}"/>
          </ac:picMkLst>
        </pc:picChg>
        <pc:picChg chg="add del mod">
          <ac:chgData name="Punit Dharmadhikari" userId="ee401bb8b8c2a74d" providerId="LiveId" clId="{6F58F84E-498F-4B8D-AECC-6B61F4CBE920}" dt="2021-04-06T12:30:35.138" v="2054" actId="478"/>
          <ac:picMkLst>
            <pc:docMk/>
            <pc:sldMk cId="0" sldId="264"/>
            <ac:picMk id="772" creationId="{0B16DF39-4704-4B75-B5EA-A2A7AD80D45A}"/>
          </ac:picMkLst>
        </pc:picChg>
        <pc:picChg chg="add del mod">
          <ac:chgData name="Punit Dharmadhikari" userId="ee401bb8b8c2a74d" providerId="LiveId" clId="{6F58F84E-498F-4B8D-AECC-6B61F4CBE920}" dt="2021-04-06T12:30:35.138" v="2054" actId="478"/>
          <ac:picMkLst>
            <pc:docMk/>
            <pc:sldMk cId="0" sldId="264"/>
            <ac:picMk id="773" creationId="{1DCA3B55-492D-4CE0-8F9A-65FFBB8158B4}"/>
          </ac:picMkLst>
        </pc:picChg>
        <pc:picChg chg="add del mod">
          <ac:chgData name="Punit Dharmadhikari" userId="ee401bb8b8c2a74d" providerId="LiveId" clId="{6F58F84E-498F-4B8D-AECC-6B61F4CBE920}" dt="2021-04-06T12:30:35.138" v="2054" actId="478"/>
          <ac:picMkLst>
            <pc:docMk/>
            <pc:sldMk cId="0" sldId="264"/>
            <ac:picMk id="776" creationId="{182AEF55-9B5C-453C-91D0-06B1E817BDC9}"/>
          </ac:picMkLst>
        </pc:picChg>
        <pc:picChg chg="add mod">
          <ac:chgData name="Punit Dharmadhikari" userId="ee401bb8b8c2a74d" providerId="LiveId" clId="{6F58F84E-498F-4B8D-AECC-6B61F4CBE920}" dt="2021-04-06T12:28:35.413" v="2021" actId="1076"/>
          <ac:picMkLst>
            <pc:docMk/>
            <pc:sldMk cId="0" sldId="264"/>
            <ac:picMk id="787" creationId="{732DDFF8-7B1E-4983-809E-3C629DB457C7}"/>
          </ac:picMkLst>
        </pc:picChg>
        <pc:picChg chg="add mod">
          <ac:chgData name="Punit Dharmadhikari" userId="ee401bb8b8c2a74d" providerId="LiveId" clId="{6F58F84E-498F-4B8D-AECC-6B61F4CBE920}" dt="2021-04-06T12:28:35.413" v="2021" actId="1076"/>
          <ac:picMkLst>
            <pc:docMk/>
            <pc:sldMk cId="0" sldId="264"/>
            <ac:picMk id="789" creationId="{5C6CF0C4-D075-483F-8E24-5F17E50F02EF}"/>
          </ac:picMkLst>
        </pc:picChg>
        <pc:picChg chg="add mod">
          <ac:chgData name="Punit Dharmadhikari" userId="ee401bb8b8c2a74d" providerId="LiveId" clId="{6F58F84E-498F-4B8D-AECC-6B61F4CBE920}" dt="2021-04-06T12:28:35.413" v="2021" actId="1076"/>
          <ac:picMkLst>
            <pc:docMk/>
            <pc:sldMk cId="0" sldId="264"/>
            <ac:picMk id="790" creationId="{DE834170-6FAF-4E1D-8D4F-F716F4A505D3}"/>
          </ac:picMkLst>
        </pc:picChg>
        <pc:picChg chg="add mod">
          <ac:chgData name="Punit Dharmadhikari" userId="ee401bb8b8c2a74d" providerId="LiveId" clId="{6F58F84E-498F-4B8D-AECC-6B61F4CBE920}" dt="2021-04-06T12:28:35.413" v="2021" actId="1076"/>
          <ac:picMkLst>
            <pc:docMk/>
            <pc:sldMk cId="0" sldId="264"/>
            <ac:picMk id="793" creationId="{4B24929F-AB9A-4694-BEB4-F683C78A2424}"/>
          </ac:picMkLst>
        </pc:picChg>
        <pc:picChg chg="add mod">
          <ac:chgData name="Punit Dharmadhikari" userId="ee401bb8b8c2a74d" providerId="LiveId" clId="{6F58F84E-498F-4B8D-AECC-6B61F4CBE920}" dt="2021-04-06T12:28:35.413" v="2021" actId="1076"/>
          <ac:picMkLst>
            <pc:docMk/>
            <pc:sldMk cId="0" sldId="264"/>
            <ac:picMk id="804" creationId="{3B07C74A-3293-44EE-B8C4-92A66E120F39}"/>
          </ac:picMkLst>
        </pc:picChg>
        <pc:picChg chg="add mod">
          <ac:chgData name="Punit Dharmadhikari" userId="ee401bb8b8c2a74d" providerId="LiveId" clId="{6F58F84E-498F-4B8D-AECC-6B61F4CBE920}" dt="2021-04-06T12:28:35.413" v="2021" actId="1076"/>
          <ac:picMkLst>
            <pc:docMk/>
            <pc:sldMk cId="0" sldId="264"/>
            <ac:picMk id="806" creationId="{35B3817A-4B2F-4D0A-BAB5-86BC2D94A1D1}"/>
          </ac:picMkLst>
        </pc:picChg>
        <pc:picChg chg="add mod">
          <ac:chgData name="Punit Dharmadhikari" userId="ee401bb8b8c2a74d" providerId="LiveId" clId="{6F58F84E-498F-4B8D-AECC-6B61F4CBE920}" dt="2021-04-06T12:28:35.413" v="2021" actId="1076"/>
          <ac:picMkLst>
            <pc:docMk/>
            <pc:sldMk cId="0" sldId="264"/>
            <ac:picMk id="807" creationId="{98106738-BA4A-41F9-92BB-135BD0882489}"/>
          </ac:picMkLst>
        </pc:picChg>
        <pc:picChg chg="add mod">
          <ac:chgData name="Punit Dharmadhikari" userId="ee401bb8b8c2a74d" providerId="LiveId" clId="{6F58F84E-498F-4B8D-AECC-6B61F4CBE920}" dt="2021-04-06T12:28:35.413" v="2021" actId="1076"/>
          <ac:picMkLst>
            <pc:docMk/>
            <pc:sldMk cId="0" sldId="264"/>
            <ac:picMk id="810" creationId="{439DF03D-DBC8-43DB-9C56-0E09C3FB4E4D}"/>
          </ac:picMkLst>
        </pc:picChg>
        <pc:picChg chg="add mod">
          <ac:chgData name="Punit Dharmadhikari" userId="ee401bb8b8c2a74d" providerId="LiveId" clId="{6F58F84E-498F-4B8D-AECC-6B61F4CBE920}" dt="2021-04-06T12:28:44.794" v="2023" actId="1076"/>
          <ac:picMkLst>
            <pc:docMk/>
            <pc:sldMk cId="0" sldId="264"/>
            <ac:picMk id="823" creationId="{8FF0EEB1-CAAD-416B-B87B-550C5383A4FC}"/>
          </ac:picMkLst>
        </pc:picChg>
        <pc:picChg chg="add mod">
          <ac:chgData name="Punit Dharmadhikari" userId="ee401bb8b8c2a74d" providerId="LiveId" clId="{6F58F84E-498F-4B8D-AECC-6B61F4CBE920}" dt="2021-04-06T12:28:44.794" v="2023" actId="1076"/>
          <ac:picMkLst>
            <pc:docMk/>
            <pc:sldMk cId="0" sldId="264"/>
            <ac:picMk id="825" creationId="{FB33212B-ABB4-47FB-9528-08B886B09093}"/>
          </ac:picMkLst>
        </pc:picChg>
        <pc:picChg chg="add mod">
          <ac:chgData name="Punit Dharmadhikari" userId="ee401bb8b8c2a74d" providerId="LiveId" clId="{6F58F84E-498F-4B8D-AECC-6B61F4CBE920}" dt="2021-04-06T12:28:44.794" v="2023" actId="1076"/>
          <ac:picMkLst>
            <pc:docMk/>
            <pc:sldMk cId="0" sldId="264"/>
            <ac:picMk id="826" creationId="{67BE5CE3-58C0-453D-A033-0A8A2F3E6B27}"/>
          </ac:picMkLst>
        </pc:picChg>
        <pc:picChg chg="add mod">
          <ac:chgData name="Punit Dharmadhikari" userId="ee401bb8b8c2a74d" providerId="LiveId" clId="{6F58F84E-498F-4B8D-AECC-6B61F4CBE920}" dt="2021-04-06T12:28:44.794" v="2023" actId="1076"/>
          <ac:picMkLst>
            <pc:docMk/>
            <pc:sldMk cId="0" sldId="264"/>
            <ac:picMk id="829" creationId="{5532E0D0-E4B3-45D5-AB17-ED04204D7E3B}"/>
          </ac:picMkLst>
        </pc:picChg>
        <pc:picChg chg="add mod">
          <ac:chgData name="Punit Dharmadhikari" userId="ee401bb8b8c2a74d" providerId="LiveId" clId="{6F58F84E-498F-4B8D-AECC-6B61F4CBE920}" dt="2021-04-06T12:28:49.010" v="2025" actId="1076"/>
          <ac:picMkLst>
            <pc:docMk/>
            <pc:sldMk cId="0" sldId="264"/>
            <ac:picMk id="840" creationId="{23AB1209-CE99-46C6-BC49-E842E672EBA2}"/>
          </ac:picMkLst>
        </pc:picChg>
        <pc:picChg chg="add mod">
          <ac:chgData name="Punit Dharmadhikari" userId="ee401bb8b8c2a74d" providerId="LiveId" clId="{6F58F84E-498F-4B8D-AECC-6B61F4CBE920}" dt="2021-04-06T12:28:49.010" v="2025" actId="1076"/>
          <ac:picMkLst>
            <pc:docMk/>
            <pc:sldMk cId="0" sldId="264"/>
            <ac:picMk id="842" creationId="{5D13A0E5-3930-484D-9622-F602F9FC7D08}"/>
          </ac:picMkLst>
        </pc:picChg>
        <pc:picChg chg="add mod">
          <ac:chgData name="Punit Dharmadhikari" userId="ee401bb8b8c2a74d" providerId="LiveId" clId="{6F58F84E-498F-4B8D-AECC-6B61F4CBE920}" dt="2021-04-06T12:28:49.010" v="2025" actId="1076"/>
          <ac:picMkLst>
            <pc:docMk/>
            <pc:sldMk cId="0" sldId="264"/>
            <ac:picMk id="843" creationId="{F22E1270-DD58-4DC5-A26B-933871B4EAAF}"/>
          </ac:picMkLst>
        </pc:picChg>
        <pc:picChg chg="add mod">
          <ac:chgData name="Punit Dharmadhikari" userId="ee401bb8b8c2a74d" providerId="LiveId" clId="{6F58F84E-498F-4B8D-AECC-6B61F4CBE920}" dt="2021-04-06T12:28:49.010" v="2025" actId="1076"/>
          <ac:picMkLst>
            <pc:docMk/>
            <pc:sldMk cId="0" sldId="264"/>
            <ac:picMk id="846" creationId="{FF59666D-936F-4DDC-8754-356DF5AB865D}"/>
          </ac:picMkLst>
        </pc:picChg>
        <pc:picChg chg="add mod">
          <ac:chgData name="Punit Dharmadhikari" userId="ee401bb8b8c2a74d" providerId="LiveId" clId="{6F58F84E-498F-4B8D-AECC-6B61F4CBE920}" dt="2021-04-06T12:28:55.810" v="2027" actId="1076"/>
          <ac:picMkLst>
            <pc:docMk/>
            <pc:sldMk cId="0" sldId="264"/>
            <ac:picMk id="857" creationId="{943E3D8F-C4D5-4942-A3D3-C57967870263}"/>
          </ac:picMkLst>
        </pc:picChg>
        <pc:picChg chg="add mod">
          <ac:chgData name="Punit Dharmadhikari" userId="ee401bb8b8c2a74d" providerId="LiveId" clId="{6F58F84E-498F-4B8D-AECC-6B61F4CBE920}" dt="2021-04-06T12:28:55.810" v="2027" actId="1076"/>
          <ac:picMkLst>
            <pc:docMk/>
            <pc:sldMk cId="0" sldId="264"/>
            <ac:picMk id="859" creationId="{319185DD-C0FB-4597-850B-A7F7D86AAD0E}"/>
          </ac:picMkLst>
        </pc:picChg>
        <pc:picChg chg="add mod">
          <ac:chgData name="Punit Dharmadhikari" userId="ee401bb8b8c2a74d" providerId="LiveId" clId="{6F58F84E-498F-4B8D-AECC-6B61F4CBE920}" dt="2021-04-06T12:28:55.810" v="2027" actId="1076"/>
          <ac:picMkLst>
            <pc:docMk/>
            <pc:sldMk cId="0" sldId="264"/>
            <ac:picMk id="860" creationId="{FAF85B8B-26ED-4EA5-80FE-5CCA752617AB}"/>
          </ac:picMkLst>
        </pc:picChg>
        <pc:picChg chg="add mod">
          <ac:chgData name="Punit Dharmadhikari" userId="ee401bb8b8c2a74d" providerId="LiveId" clId="{6F58F84E-498F-4B8D-AECC-6B61F4CBE920}" dt="2021-04-06T12:28:55.810" v="2027" actId="1076"/>
          <ac:picMkLst>
            <pc:docMk/>
            <pc:sldMk cId="0" sldId="264"/>
            <ac:picMk id="863" creationId="{A40F6A09-D035-420B-B2CC-1DF51C833406}"/>
          </ac:picMkLst>
        </pc:picChg>
        <pc:picChg chg="add mod">
          <ac:chgData name="Punit Dharmadhikari" userId="ee401bb8b8c2a74d" providerId="LiveId" clId="{6F58F84E-498F-4B8D-AECC-6B61F4CBE920}" dt="2021-04-06T12:29:00.565" v="2029" actId="1076"/>
          <ac:picMkLst>
            <pc:docMk/>
            <pc:sldMk cId="0" sldId="264"/>
            <ac:picMk id="874" creationId="{6CBFF969-EEEE-45CC-A202-428D278A72EB}"/>
          </ac:picMkLst>
        </pc:picChg>
        <pc:picChg chg="add mod">
          <ac:chgData name="Punit Dharmadhikari" userId="ee401bb8b8c2a74d" providerId="LiveId" clId="{6F58F84E-498F-4B8D-AECC-6B61F4CBE920}" dt="2021-04-06T12:29:00.565" v="2029" actId="1076"/>
          <ac:picMkLst>
            <pc:docMk/>
            <pc:sldMk cId="0" sldId="264"/>
            <ac:picMk id="876" creationId="{93E2F416-2F9A-4EE7-B616-3789D7062C7D}"/>
          </ac:picMkLst>
        </pc:picChg>
        <pc:picChg chg="add mod">
          <ac:chgData name="Punit Dharmadhikari" userId="ee401bb8b8c2a74d" providerId="LiveId" clId="{6F58F84E-498F-4B8D-AECC-6B61F4CBE920}" dt="2021-04-06T12:29:00.565" v="2029" actId="1076"/>
          <ac:picMkLst>
            <pc:docMk/>
            <pc:sldMk cId="0" sldId="264"/>
            <ac:picMk id="877" creationId="{67F10FB3-A598-45B4-9A0A-59EBA0ECEC66}"/>
          </ac:picMkLst>
        </pc:picChg>
        <pc:picChg chg="add mod">
          <ac:chgData name="Punit Dharmadhikari" userId="ee401bb8b8c2a74d" providerId="LiveId" clId="{6F58F84E-498F-4B8D-AECC-6B61F4CBE920}" dt="2021-04-06T12:29:00.565" v="2029" actId="1076"/>
          <ac:picMkLst>
            <pc:docMk/>
            <pc:sldMk cId="0" sldId="264"/>
            <ac:picMk id="880" creationId="{3A6D46F3-8640-4B6B-8C57-BE73168A7929}"/>
          </ac:picMkLst>
        </pc:picChg>
        <pc:picChg chg="add mod">
          <ac:chgData name="Punit Dharmadhikari" userId="ee401bb8b8c2a74d" providerId="LiveId" clId="{6F58F84E-498F-4B8D-AECC-6B61F4CBE920}" dt="2021-04-06T12:29:47.572" v="2040" actId="1076"/>
          <ac:picMkLst>
            <pc:docMk/>
            <pc:sldMk cId="0" sldId="264"/>
            <ac:picMk id="893" creationId="{5DF0B8A9-7CE6-4826-86CA-F4B46065BA5B}"/>
          </ac:picMkLst>
        </pc:picChg>
        <pc:picChg chg="add mod">
          <ac:chgData name="Punit Dharmadhikari" userId="ee401bb8b8c2a74d" providerId="LiveId" clId="{6F58F84E-498F-4B8D-AECC-6B61F4CBE920}" dt="2021-04-06T12:29:47.572" v="2040" actId="1076"/>
          <ac:picMkLst>
            <pc:docMk/>
            <pc:sldMk cId="0" sldId="264"/>
            <ac:picMk id="895" creationId="{A3F038A4-29A8-4FB4-A511-3FBFA5DFFE1C}"/>
          </ac:picMkLst>
        </pc:picChg>
        <pc:picChg chg="add mod">
          <ac:chgData name="Punit Dharmadhikari" userId="ee401bb8b8c2a74d" providerId="LiveId" clId="{6F58F84E-498F-4B8D-AECC-6B61F4CBE920}" dt="2021-04-06T12:29:47.572" v="2040" actId="1076"/>
          <ac:picMkLst>
            <pc:docMk/>
            <pc:sldMk cId="0" sldId="264"/>
            <ac:picMk id="896" creationId="{88ADB98D-02E1-4C25-9CF1-FF716A8E2D6D}"/>
          </ac:picMkLst>
        </pc:picChg>
        <pc:picChg chg="add mod">
          <ac:chgData name="Punit Dharmadhikari" userId="ee401bb8b8c2a74d" providerId="LiveId" clId="{6F58F84E-498F-4B8D-AECC-6B61F4CBE920}" dt="2021-04-06T12:29:47.572" v="2040" actId="1076"/>
          <ac:picMkLst>
            <pc:docMk/>
            <pc:sldMk cId="0" sldId="264"/>
            <ac:picMk id="899" creationId="{12D13179-711D-4823-AE1E-BC61B0782294}"/>
          </ac:picMkLst>
        </pc:picChg>
        <pc:picChg chg="add mod">
          <ac:chgData name="Punit Dharmadhikari" userId="ee401bb8b8c2a74d" providerId="LiveId" clId="{6F58F84E-498F-4B8D-AECC-6B61F4CBE920}" dt="2021-04-06T12:29:53.035" v="2042" actId="1076"/>
          <ac:picMkLst>
            <pc:docMk/>
            <pc:sldMk cId="0" sldId="264"/>
            <ac:picMk id="901" creationId="{AE5E7A4B-A6C6-4EC3-A79D-01DCC98C2C12}"/>
          </ac:picMkLst>
        </pc:picChg>
        <pc:picChg chg="add mod">
          <ac:chgData name="Punit Dharmadhikari" userId="ee401bb8b8c2a74d" providerId="LiveId" clId="{6F58F84E-498F-4B8D-AECC-6B61F4CBE920}" dt="2021-04-06T12:29:58.752" v="2044" actId="1076"/>
          <ac:picMkLst>
            <pc:docMk/>
            <pc:sldMk cId="0" sldId="264"/>
            <ac:picMk id="912" creationId="{F5786382-097C-40D8-B8B1-A99399DE2FEE}"/>
          </ac:picMkLst>
        </pc:picChg>
        <pc:picChg chg="add mod">
          <ac:chgData name="Punit Dharmadhikari" userId="ee401bb8b8c2a74d" providerId="LiveId" clId="{6F58F84E-498F-4B8D-AECC-6B61F4CBE920}" dt="2021-04-06T12:29:58.752" v="2044" actId="1076"/>
          <ac:picMkLst>
            <pc:docMk/>
            <pc:sldMk cId="0" sldId="264"/>
            <ac:picMk id="914" creationId="{2BB7BA01-D86C-4F5E-979A-A7C0EFCF5624}"/>
          </ac:picMkLst>
        </pc:picChg>
        <pc:picChg chg="add mod">
          <ac:chgData name="Punit Dharmadhikari" userId="ee401bb8b8c2a74d" providerId="LiveId" clId="{6F58F84E-498F-4B8D-AECC-6B61F4CBE920}" dt="2021-04-06T12:29:58.752" v="2044" actId="1076"/>
          <ac:picMkLst>
            <pc:docMk/>
            <pc:sldMk cId="0" sldId="264"/>
            <ac:picMk id="915" creationId="{29ED9232-00FB-455B-82BB-29A86249CFCE}"/>
          </ac:picMkLst>
        </pc:picChg>
        <pc:picChg chg="add mod">
          <ac:chgData name="Punit Dharmadhikari" userId="ee401bb8b8c2a74d" providerId="LiveId" clId="{6F58F84E-498F-4B8D-AECC-6B61F4CBE920}" dt="2021-04-06T12:29:58.752" v="2044" actId="1076"/>
          <ac:picMkLst>
            <pc:docMk/>
            <pc:sldMk cId="0" sldId="264"/>
            <ac:picMk id="918" creationId="{B0826842-D10D-4BD1-9086-E8CDD4F781C1}"/>
          </ac:picMkLst>
        </pc:picChg>
        <pc:picChg chg="add mod">
          <ac:chgData name="Punit Dharmadhikari" userId="ee401bb8b8c2a74d" providerId="LiveId" clId="{6F58F84E-498F-4B8D-AECC-6B61F4CBE920}" dt="2021-04-06T12:30:04.805" v="2046" actId="1076"/>
          <ac:picMkLst>
            <pc:docMk/>
            <pc:sldMk cId="0" sldId="264"/>
            <ac:picMk id="920" creationId="{98DABAE3-2ED5-4401-9FCC-294AFF83EFFB}"/>
          </ac:picMkLst>
        </pc:picChg>
        <pc:picChg chg="add mod">
          <ac:chgData name="Punit Dharmadhikari" userId="ee401bb8b8c2a74d" providerId="LiveId" clId="{6F58F84E-498F-4B8D-AECC-6B61F4CBE920}" dt="2021-04-06T12:31:40.260" v="2060" actId="1076"/>
          <ac:picMkLst>
            <pc:docMk/>
            <pc:sldMk cId="0" sldId="264"/>
            <ac:picMk id="931" creationId="{9754DBE7-66C3-40BF-B720-C9AEAEF55471}"/>
          </ac:picMkLst>
        </pc:picChg>
        <pc:picChg chg="add mod">
          <ac:chgData name="Punit Dharmadhikari" userId="ee401bb8b8c2a74d" providerId="LiveId" clId="{6F58F84E-498F-4B8D-AECC-6B61F4CBE920}" dt="2021-04-06T12:31:40.260" v="2060" actId="1076"/>
          <ac:picMkLst>
            <pc:docMk/>
            <pc:sldMk cId="0" sldId="264"/>
            <ac:picMk id="933" creationId="{14EB05DA-8B8C-4590-96A1-E99A7C075DEC}"/>
          </ac:picMkLst>
        </pc:picChg>
        <pc:picChg chg="add mod">
          <ac:chgData name="Punit Dharmadhikari" userId="ee401bb8b8c2a74d" providerId="LiveId" clId="{6F58F84E-498F-4B8D-AECC-6B61F4CBE920}" dt="2021-04-06T12:31:40.260" v="2060" actId="1076"/>
          <ac:picMkLst>
            <pc:docMk/>
            <pc:sldMk cId="0" sldId="264"/>
            <ac:picMk id="934" creationId="{F53B1237-F46A-4A1F-8DE5-7FA5269D7B0B}"/>
          </ac:picMkLst>
        </pc:picChg>
        <pc:picChg chg="add mod">
          <ac:chgData name="Punit Dharmadhikari" userId="ee401bb8b8c2a74d" providerId="LiveId" clId="{6F58F84E-498F-4B8D-AECC-6B61F4CBE920}" dt="2021-04-06T12:31:40.260" v="2060" actId="1076"/>
          <ac:picMkLst>
            <pc:docMk/>
            <pc:sldMk cId="0" sldId="264"/>
            <ac:picMk id="937" creationId="{7516D3D5-B199-407A-BFD7-EACA42C6451F}"/>
          </ac:picMkLst>
        </pc:picChg>
        <pc:picChg chg="add mod">
          <ac:chgData name="Punit Dharmadhikari" userId="ee401bb8b8c2a74d" providerId="LiveId" clId="{6F58F84E-498F-4B8D-AECC-6B61F4CBE920}" dt="2021-04-06T12:31:46.165" v="2062" actId="1076"/>
          <ac:picMkLst>
            <pc:docMk/>
            <pc:sldMk cId="0" sldId="264"/>
            <ac:picMk id="939" creationId="{FD23B91F-A464-46CA-A980-0B1E2E023812}"/>
          </ac:picMkLst>
        </pc:picChg>
        <pc:picChg chg="add mod">
          <ac:chgData name="Punit Dharmadhikari" userId="ee401bb8b8c2a74d" providerId="LiveId" clId="{6F58F84E-498F-4B8D-AECC-6B61F4CBE920}" dt="2021-04-06T12:31:58.062" v="2064" actId="1076"/>
          <ac:picMkLst>
            <pc:docMk/>
            <pc:sldMk cId="0" sldId="264"/>
            <ac:picMk id="950" creationId="{61388CF3-6DA6-461E-BBAD-FED48CB8AD8B}"/>
          </ac:picMkLst>
        </pc:picChg>
        <pc:picChg chg="add mod">
          <ac:chgData name="Punit Dharmadhikari" userId="ee401bb8b8c2a74d" providerId="LiveId" clId="{6F58F84E-498F-4B8D-AECC-6B61F4CBE920}" dt="2021-04-06T12:31:58.062" v="2064" actId="1076"/>
          <ac:picMkLst>
            <pc:docMk/>
            <pc:sldMk cId="0" sldId="264"/>
            <ac:picMk id="952" creationId="{D952D25F-D96B-4E64-9167-BA08203E7959}"/>
          </ac:picMkLst>
        </pc:picChg>
        <pc:picChg chg="add mod">
          <ac:chgData name="Punit Dharmadhikari" userId="ee401bb8b8c2a74d" providerId="LiveId" clId="{6F58F84E-498F-4B8D-AECC-6B61F4CBE920}" dt="2021-04-06T12:31:58.062" v="2064" actId="1076"/>
          <ac:picMkLst>
            <pc:docMk/>
            <pc:sldMk cId="0" sldId="264"/>
            <ac:picMk id="953" creationId="{A4381ABB-3C29-465B-A6EA-7F0CE3C86FB3}"/>
          </ac:picMkLst>
        </pc:picChg>
        <pc:picChg chg="add mod">
          <ac:chgData name="Punit Dharmadhikari" userId="ee401bb8b8c2a74d" providerId="LiveId" clId="{6F58F84E-498F-4B8D-AECC-6B61F4CBE920}" dt="2021-04-06T12:31:58.062" v="2064" actId="1076"/>
          <ac:picMkLst>
            <pc:docMk/>
            <pc:sldMk cId="0" sldId="264"/>
            <ac:picMk id="956" creationId="{25972ED7-5291-4EE0-AFD2-3191D2D6178B}"/>
          </ac:picMkLst>
        </pc:picChg>
        <pc:picChg chg="add mod">
          <ac:chgData name="Punit Dharmadhikari" userId="ee401bb8b8c2a74d" providerId="LiveId" clId="{6F58F84E-498F-4B8D-AECC-6B61F4CBE920}" dt="2021-04-06T12:32:04.491" v="2066" actId="1076"/>
          <ac:picMkLst>
            <pc:docMk/>
            <pc:sldMk cId="0" sldId="264"/>
            <ac:picMk id="958" creationId="{7B728CD0-49AE-4789-BE47-33F2377C32E7}"/>
          </ac:picMkLst>
        </pc:picChg>
        <pc:picChg chg="add del mod">
          <ac:chgData name="Punit Dharmadhikari" userId="ee401bb8b8c2a74d" providerId="LiveId" clId="{6F58F84E-498F-4B8D-AECC-6B61F4CBE920}" dt="2021-04-06T12:33:45.498" v="2091"/>
          <ac:picMkLst>
            <pc:docMk/>
            <pc:sldMk cId="0" sldId="264"/>
            <ac:picMk id="973" creationId="{CA19403F-4617-4E77-9806-DB2D6C21073B}"/>
          </ac:picMkLst>
        </pc:picChg>
        <pc:picChg chg="add del mod">
          <ac:chgData name="Punit Dharmadhikari" userId="ee401bb8b8c2a74d" providerId="LiveId" clId="{6F58F84E-498F-4B8D-AECC-6B61F4CBE920}" dt="2021-04-06T12:33:45.498" v="2091"/>
          <ac:picMkLst>
            <pc:docMk/>
            <pc:sldMk cId="0" sldId="264"/>
            <ac:picMk id="975" creationId="{D1C3F3BC-F054-427A-BD2A-274FC5C4F70E}"/>
          </ac:picMkLst>
        </pc:picChg>
        <pc:picChg chg="add del mod">
          <ac:chgData name="Punit Dharmadhikari" userId="ee401bb8b8c2a74d" providerId="LiveId" clId="{6F58F84E-498F-4B8D-AECC-6B61F4CBE920}" dt="2021-04-06T12:33:45.498" v="2091"/>
          <ac:picMkLst>
            <pc:docMk/>
            <pc:sldMk cId="0" sldId="264"/>
            <ac:picMk id="976" creationId="{728F5C1D-ACCD-460F-B8C4-AFFB52D310C0}"/>
          </ac:picMkLst>
        </pc:picChg>
        <pc:picChg chg="add del mod">
          <ac:chgData name="Punit Dharmadhikari" userId="ee401bb8b8c2a74d" providerId="LiveId" clId="{6F58F84E-498F-4B8D-AECC-6B61F4CBE920}" dt="2021-04-06T12:33:45.498" v="2091"/>
          <ac:picMkLst>
            <pc:docMk/>
            <pc:sldMk cId="0" sldId="264"/>
            <ac:picMk id="979" creationId="{3D2EEFBC-3F99-44CD-A59B-97D3484E33BB}"/>
          </ac:picMkLst>
        </pc:picChg>
        <pc:cxnChg chg="add del mod">
          <ac:chgData name="Punit Dharmadhikari" userId="ee401bb8b8c2a74d" providerId="LiveId" clId="{6F58F84E-498F-4B8D-AECC-6B61F4CBE920}" dt="2021-04-06T11:51:33.385" v="1440" actId="478"/>
          <ac:cxnSpMkLst>
            <pc:docMk/>
            <pc:sldMk cId="0" sldId="264"/>
            <ac:cxnSpMk id="17" creationId="{4D2E7F76-E64E-45A6-AAF1-4B8B60DD3EBD}"/>
          </ac:cxnSpMkLst>
        </pc:cxnChg>
        <pc:cxnChg chg="del mod">
          <ac:chgData name="Punit Dharmadhikari" userId="ee401bb8b8c2a74d" providerId="LiveId" clId="{6F58F84E-498F-4B8D-AECC-6B61F4CBE920}" dt="2021-04-06T11:42:04.752" v="1212" actId="478"/>
          <ac:cxnSpMkLst>
            <pc:docMk/>
            <pc:sldMk cId="0" sldId="264"/>
            <ac:cxnSpMk id="636" creationId="{00000000-0000-0000-0000-000000000000}"/>
          </ac:cxnSpMkLst>
        </pc:cxnChg>
        <pc:cxnChg chg="del mod">
          <ac:chgData name="Punit Dharmadhikari" userId="ee401bb8b8c2a74d" providerId="LiveId" clId="{6F58F84E-498F-4B8D-AECC-6B61F4CBE920}" dt="2021-04-06T11:42:04.752" v="1212" actId="478"/>
          <ac:cxnSpMkLst>
            <pc:docMk/>
            <pc:sldMk cId="0" sldId="264"/>
            <ac:cxnSpMk id="637" creationId="{00000000-0000-0000-0000-000000000000}"/>
          </ac:cxnSpMkLst>
        </pc:cxnChg>
        <pc:cxnChg chg="del mod">
          <ac:chgData name="Punit Dharmadhikari" userId="ee401bb8b8c2a74d" providerId="LiveId" clId="{6F58F84E-498F-4B8D-AECC-6B61F4CBE920}" dt="2021-04-06T11:43:41.749" v="1287" actId="478"/>
          <ac:cxnSpMkLst>
            <pc:docMk/>
            <pc:sldMk cId="0" sldId="264"/>
            <ac:cxnSpMk id="638" creationId="{00000000-0000-0000-0000-000000000000}"/>
          </ac:cxnSpMkLst>
        </pc:cxnChg>
      </pc:sldChg>
      <pc:sldChg chg="addSp delSp modSp mod">
        <pc:chgData name="Punit Dharmadhikari" userId="ee401bb8b8c2a74d" providerId="LiveId" clId="{6F58F84E-498F-4B8D-AECC-6B61F4CBE920}" dt="2021-04-06T14:57:35.728" v="3408" actId="1076"/>
        <pc:sldMkLst>
          <pc:docMk/>
          <pc:sldMk cId="0" sldId="265"/>
        </pc:sldMkLst>
        <pc:spChg chg="mod">
          <ac:chgData name="Punit Dharmadhikari" userId="ee401bb8b8c2a74d" providerId="LiveId" clId="{6F58F84E-498F-4B8D-AECC-6B61F4CBE920}" dt="2021-04-06T14:56:33.430" v="3393" actId="20577"/>
          <ac:spMkLst>
            <pc:docMk/>
            <pc:sldMk cId="0" sldId="265"/>
            <ac:spMk id="646" creationId="{00000000-0000-0000-0000-000000000000}"/>
          </ac:spMkLst>
        </pc:spChg>
        <pc:graphicFrameChg chg="del">
          <ac:chgData name="Punit Dharmadhikari" userId="ee401bb8b8c2a74d" providerId="LiveId" clId="{6F58F84E-498F-4B8D-AECC-6B61F4CBE920}" dt="2021-04-06T14:56:36.602" v="3394" actId="478"/>
          <ac:graphicFrameMkLst>
            <pc:docMk/>
            <pc:sldMk cId="0" sldId="265"/>
            <ac:graphicFrameMk id="647" creationId="{00000000-0000-0000-0000-000000000000}"/>
          </ac:graphicFrameMkLst>
        </pc:graphicFrameChg>
        <pc:picChg chg="add del mod modCrop">
          <ac:chgData name="Punit Dharmadhikari" userId="ee401bb8b8c2a74d" providerId="LiveId" clId="{6F58F84E-498F-4B8D-AECC-6B61F4CBE920}" dt="2021-04-06T14:57:02.532" v="3399" actId="478"/>
          <ac:picMkLst>
            <pc:docMk/>
            <pc:sldMk cId="0" sldId="265"/>
            <ac:picMk id="3" creationId="{C8B27A43-2846-497D-AB2A-7705B4A7EB78}"/>
          </ac:picMkLst>
        </pc:picChg>
        <pc:picChg chg="add mod modCrop">
          <ac:chgData name="Punit Dharmadhikari" userId="ee401bb8b8c2a74d" providerId="LiveId" clId="{6F58F84E-498F-4B8D-AECC-6B61F4CBE920}" dt="2021-04-06T14:57:35.728" v="3408" actId="1076"/>
          <ac:picMkLst>
            <pc:docMk/>
            <pc:sldMk cId="0" sldId="265"/>
            <ac:picMk id="5" creationId="{518970B3-B8BB-4F54-96A5-7A68C037F9A3}"/>
          </ac:picMkLst>
        </pc:picChg>
      </pc:sldChg>
      <pc:sldChg chg="addSp delSp modSp mod">
        <pc:chgData name="Punit Dharmadhikari" userId="ee401bb8b8c2a74d" providerId="LiveId" clId="{6F58F84E-498F-4B8D-AECC-6B61F4CBE920}" dt="2021-04-06T14:58:42.225" v="3422" actId="732"/>
        <pc:sldMkLst>
          <pc:docMk/>
          <pc:sldMk cId="0" sldId="266"/>
        </pc:sldMkLst>
        <pc:spChg chg="mod">
          <ac:chgData name="Punit Dharmadhikari" userId="ee401bb8b8c2a74d" providerId="LiveId" clId="{6F58F84E-498F-4B8D-AECC-6B61F4CBE920}" dt="2021-04-06T14:58:09.357" v="3415" actId="20577"/>
          <ac:spMkLst>
            <pc:docMk/>
            <pc:sldMk cId="0" sldId="266"/>
            <ac:spMk id="652" creationId="{00000000-0000-0000-0000-000000000000}"/>
          </ac:spMkLst>
        </pc:spChg>
        <pc:spChg chg="del">
          <ac:chgData name="Punit Dharmadhikari" userId="ee401bb8b8c2a74d" providerId="LiveId" clId="{6F58F84E-498F-4B8D-AECC-6B61F4CBE920}" dt="2021-04-06T14:58:12.470" v="3416" actId="478"/>
          <ac:spMkLst>
            <pc:docMk/>
            <pc:sldMk cId="0" sldId="266"/>
            <ac:spMk id="653" creationId="{00000000-0000-0000-0000-000000000000}"/>
          </ac:spMkLst>
        </pc:spChg>
        <pc:spChg chg="del">
          <ac:chgData name="Punit Dharmadhikari" userId="ee401bb8b8c2a74d" providerId="LiveId" clId="{6F58F84E-498F-4B8D-AECC-6B61F4CBE920}" dt="2021-04-06T14:58:12.470" v="3416" actId="478"/>
          <ac:spMkLst>
            <pc:docMk/>
            <pc:sldMk cId="0" sldId="266"/>
            <ac:spMk id="654" creationId="{00000000-0000-0000-0000-000000000000}"/>
          </ac:spMkLst>
        </pc:spChg>
        <pc:spChg chg="del">
          <ac:chgData name="Punit Dharmadhikari" userId="ee401bb8b8c2a74d" providerId="LiveId" clId="{6F58F84E-498F-4B8D-AECC-6B61F4CBE920}" dt="2021-04-06T14:58:12.470" v="3416" actId="478"/>
          <ac:spMkLst>
            <pc:docMk/>
            <pc:sldMk cId="0" sldId="266"/>
            <ac:spMk id="655" creationId="{00000000-0000-0000-0000-000000000000}"/>
          </ac:spMkLst>
        </pc:spChg>
        <pc:spChg chg="del">
          <ac:chgData name="Punit Dharmadhikari" userId="ee401bb8b8c2a74d" providerId="LiveId" clId="{6F58F84E-498F-4B8D-AECC-6B61F4CBE920}" dt="2021-04-06T14:58:12.470" v="3416" actId="478"/>
          <ac:spMkLst>
            <pc:docMk/>
            <pc:sldMk cId="0" sldId="266"/>
            <ac:spMk id="656" creationId="{00000000-0000-0000-0000-000000000000}"/>
          </ac:spMkLst>
        </pc:spChg>
        <pc:spChg chg="del">
          <ac:chgData name="Punit Dharmadhikari" userId="ee401bb8b8c2a74d" providerId="LiveId" clId="{6F58F84E-498F-4B8D-AECC-6B61F4CBE920}" dt="2021-04-06T14:58:12.470" v="3416" actId="478"/>
          <ac:spMkLst>
            <pc:docMk/>
            <pc:sldMk cId="0" sldId="266"/>
            <ac:spMk id="657" creationId="{00000000-0000-0000-0000-000000000000}"/>
          </ac:spMkLst>
        </pc:spChg>
        <pc:spChg chg="del">
          <ac:chgData name="Punit Dharmadhikari" userId="ee401bb8b8c2a74d" providerId="LiveId" clId="{6F58F84E-498F-4B8D-AECC-6B61F4CBE920}" dt="2021-04-06T14:58:12.470" v="3416" actId="478"/>
          <ac:spMkLst>
            <pc:docMk/>
            <pc:sldMk cId="0" sldId="266"/>
            <ac:spMk id="658" creationId="{00000000-0000-0000-0000-000000000000}"/>
          </ac:spMkLst>
        </pc:spChg>
        <pc:spChg chg="del">
          <ac:chgData name="Punit Dharmadhikari" userId="ee401bb8b8c2a74d" providerId="LiveId" clId="{6F58F84E-498F-4B8D-AECC-6B61F4CBE920}" dt="2021-04-06T14:58:12.470" v="3416" actId="478"/>
          <ac:spMkLst>
            <pc:docMk/>
            <pc:sldMk cId="0" sldId="266"/>
            <ac:spMk id="659" creationId="{00000000-0000-0000-0000-000000000000}"/>
          </ac:spMkLst>
        </pc:spChg>
        <pc:spChg chg="del">
          <ac:chgData name="Punit Dharmadhikari" userId="ee401bb8b8c2a74d" providerId="LiveId" clId="{6F58F84E-498F-4B8D-AECC-6B61F4CBE920}" dt="2021-04-06T14:58:12.470" v="3416" actId="478"/>
          <ac:spMkLst>
            <pc:docMk/>
            <pc:sldMk cId="0" sldId="266"/>
            <ac:spMk id="663" creationId="{00000000-0000-0000-0000-000000000000}"/>
          </ac:spMkLst>
        </pc:spChg>
        <pc:spChg chg="del">
          <ac:chgData name="Punit Dharmadhikari" userId="ee401bb8b8c2a74d" providerId="LiveId" clId="{6F58F84E-498F-4B8D-AECC-6B61F4CBE920}" dt="2021-04-06T14:58:12.470" v="3416" actId="478"/>
          <ac:spMkLst>
            <pc:docMk/>
            <pc:sldMk cId="0" sldId="266"/>
            <ac:spMk id="664" creationId="{00000000-0000-0000-0000-000000000000}"/>
          </ac:spMkLst>
        </pc:spChg>
        <pc:spChg chg="del">
          <ac:chgData name="Punit Dharmadhikari" userId="ee401bb8b8c2a74d" providerId="LiveId" clId="{6F58F84E-498F-4B8D-AECC-6B61F4CBE920}" dt="2021-04-06T14:58:12.470" v="3416" actId="478"/>
          <ac:spMkLst>
            <pc:docMk/>
            <pc:sldMk cId="0" sldId="266"/>
            <ac:spMk id="665" creationId="{00000000-0000-0000-0000-000000000000}"/>
          </ac:spMkLst>
        </pc:spChg>
        <pc:spChg chg="del">
          <ac:chgData name="Punit Dharmadhikari" userId="ee401bb8b8c2a74d" providerId="LiveId" clId="{6F58F84E-498F-4B8D-AECC-6B61F4CBE920}" dt="2021-04-06T14:58:12.470" v="3416" actId="478"/>
          <ac:spMkLst>
            <pc:docMk/>
            <pc:sldMk cId="0" sldId="266"/>
            <ac:spMk id="666" creationId="{00000000-0000-0000-0000-000000000000}"/>
          </ac:spMkLst>
        </pc:spChg>
        <pc:spChg chg="del">
          <ac:chgData name="Punit Dharmadhikari" userId="ee401bb8b8c2a74d" providerId="LiveId" clId="{6F58F84E-498F-4B8D-AECC-6B61F4CBE920}" dt="2021-04-06T14:58:12.470" v="3416" actId="478"/>
          <ac:spMkLst>
            <pc:docMk/>
            <pc:sldMk cId="0" sldId="266"/>
            <ac:spMk id="667" creationId="{00000000-0000-0000-0000-000000000000}"/>
          </ac:spMkLst>
        </pc:spChg>
        <pc:spChg chg="del">
          <ac:chgData name="Punit Dharmadhikari" userId="ee401bb8b8c2a74d" providerId="LiveId" clId="{6F58F84E-498F-4B8D-AECC-6B61F4CBE920}" dt="2021-04-06T14:58:12.470" v="3416" actId="478"/>
          <ac:spMkLst>
            <pc:docMk/>
            <pc:sldMk cId="0" sldId="266"/>
            <ac:spMk id="668" creationId="{00000000-0000-0000-0000-000000000000}"/>
          </ac:spMkLst>
        </pc:spChg>
        <pc:spChg chg="del">
          <ac:chgData name="Punit Dharmadhikari" userId="ee401bb8b8c2a74d" providerId="LiveId" clId="{6F58F84E-498F-4B8D-AECC-6B61F4CBE920}" dt="2021-04-06T14:58:12.470" v="3416" actId="478"/>
          <ac:spMkLst>
            <pc:docMk/>
            <pc:sldMk cId="0" sldId="266"/>
            <ac:spMk id="669" creationId="{00000000-0000-0000-0000-000000000000}"/>
          </ac:spMkLst>
        </pc:spChg>
        <pc:spChg chg="del">
          <ac:chgData name="Punit Dharmadhikari" userId="ee401bb8b8c2a74d" providerId="LiveId" clId="{6F58F84E-498F-4B8D-AECC-6B61F4CBE920}" dt="2021-04-06T14:58:12.470" v="3416" actId="478"/>
          <ac:spMkLst>
            <pc:docMk/>
            <pc:sldMk cId="0" sldId="266"/>
            <ac:spMk id="670" creationId="{00000000-0000-0000-0000-000000000000}"/>
          </ac:spMkLst>
        </pc:spChg>
        <pc:spChg chg="del">
          <ac:chgData name="Punit Dharmadhikari" userId="ee401bb8b8c2a74d" providerId="LiveId" clId="{6F58F84E-498F-4B8D-AECC-6B61F4CBE920}" dt="2021-04-06T14:58:12.470" v="3416" actId="478"/>
          <ac:spMkLst>
            <pc:docMk/>
            <pc:sldMk cId="0" sldId="266"/>
            <ac:spMk id="671" creationId="{00000000-0000-0000-0000-000000000000}"/>
          </ac:spMkLst>
        </pc:spChg>
        <pc:spChg chg="del">
          <ac:chgData name="Punit Dharmadhikari" userId="ee401bb8b8c2a74d" providerId="LiveId" clId="{6F58F84E-498F-4B8D-AECC-6B61F4CBE920}" dt="2021-04-06T14:58:12.470" v="3416" actId="478"/>
          <ac:spMkLst>
            <pc:docMk/>
            <pc:sldMk cId="0" sldId="266"/>
            <ac:spMk id="672" creationId="{00000000-0000-0000-0000-000000000000}"/>
          </ac:spMkLst>
        </pc:spChg>
        <pc:spChg chg="del">
          <ac:chgData name="Punit Dharmadhikari" userId="ee401bb8b8c2a74d" providerId="LiveId" clId="{6F58F84E-498F-4B8D-AECC-6B61F4CBE920}" dt="2021-04-06T14:58:12.470" v="3416" actId="478"/>
          <ac:spMkLst>
            <pc:docMk/>
            <pc:sldMk cId="0" sldId="266"/>
            <ac:spMk id="673" creationId="{00000000-0000-0000-0000-000000000000}"/>
          </ac:spMkLst>
        </pc:spChg>
        <pc:grpChg chg="del">
          <ac:chgData name="Punit Dharmadhikari" userId="ee401bb8b8c2a74d" providerId="LiveId" clId="{6F58F84E-498F-4B8D-AECC-6B61F4CBE920}" dt="2021-04-06T14:58:12.470" v="3416" actId="478"/>
          <ac:grpSpMkLst>
            <pc:docMk/>
            <pc:sldMk cId="0" sldId="266"/>
            <ac:grpSpMk id="660" creationId="{00000000-0000-0000-0000-000000000000}"/>
          </ac:grpSpMkLst>
        </pc:grpChg>
        <pc:picChg chg="add mod modCrop">
          <ac:chgData name="Punit Dharmadhikari" userId="ee401bb8b8c2a74d" providerId="LiveId" clId="{6F58F84E-498F-4B8D-AECC-6B61F4CBE920}" dt="2021-04-06T14:58:42.225" v="3422" actId="732"/>
          <ac:picMkLst>
            <pc:docMk/>
            <pc:sldMk cId="0" sldId="266"/>
            <ac:picMk id="3" creationId="{631F9FBD-A964-4924-BAC3-55F0A1FDA075}"/>
          </ac:picMkLst>
        </pc:picChg>
        <pc:cxnChg chg="del mod">
          <ac:chgData name="Punit Dharmadhikari" userId="ee401bb8b8c2a74d" providerId="LiveId" clId="{6F58F84E-498F-4B8D-AECC-6B61F4CBE920}" dt="2021-04-06T14:58:12.470" v="3416" actId="478"/>
          <ac:cxnSpMkLst>
            <pc:docMk/>
            <pc:sldMk cId="0" sldId="266"/>
            <ac:cxnSpMk id="674" creationId="{00000000-0000-0000-0000-000000000000}"/>
          </ac:cxnSpMkLst>
        </pc:cxnChg>
        <pc:cxnChg chg="del mod">
          <ac:chgData name="Punit Dharmadhikari" userId="ee401bb8b8c2a74d" providerId="LiveId" clId="{6F58F84E-498F-4B8D-AECC-6B61F4CBE920}" dt="2021-04-06T14:58:12.470" v="3416" actId="478"/>
          <ac:cxnSpMkLst>
            <pc:docMk/>
            <pc:sldMk cId="0" sldId="266"/>
            <ac:cxnSpMk id="675" creationId="{00000000-0000-0000-0000-000000000000}"/>
          </ac:cxnSpMkLst>
        </pc:cxnChg>
        <pc:cxnChg chg="del mod">
          <ac:chgData name="Punit Dharmadhikari" userId="ee401bb8b8c2a74d" providerId="LiveId" clId="{6F58F84E-498F-4B8D-AECC-6B61F4CBE920}" dt="2021-04-06T14:58:12.470" v="3416" actId="478"/>
          <ac:cxnSpMkLst>
            <pc:docMk/>
            <pc:sldMk cId="0" sldId="266"/>
            <ac:cxnSpMk id="676" creationId="{00000000-0000-0000-0000-000000000000}"/>
          </ac:cxnSpMkLst>
        </pc:cxnChg>
        <pc:cxnChg chg="del mod">
          <ac:chgData name="Punit Dharmadhikari" userId="ee401bb8b8c2a74d" providerId="LiveId" clId="{6F58F84E-498F-4B8D-AECC-6B61F4CBE920}" dt="2021-04-06T14:58:12.470" v="3416" actId="478"/>
          <ac:cxnSpMkLst>
            <pc:docMk/>
            <pc:sldMk cId="0" sldId="266"/>
            <ac:cxnSpMk id="677" creationId="{00000000-0000-0000-0000-000000000000}"/>
          </ac:cxnSpMkLst>
        </pc:cxnChg>
      </pc:sldChg>
      <pc:sldChg chg="addSp delSp modSp mod ord modAnim">
        <pc:chgData name="Punit Dharmadhikari" userId="ee401bb8b8c2a74d" providerId="LiveId" clId="{6F58F84E-498F-4B8D-AECC-6B61F4CBE920}" dt="2021-04-06T15:22:15.891" v="4103"/>
        <pc:sldMkLst>
          <pc:docMk/>
          <pc:sldMk cId="0" sldId="267"/>
        </pc:sldMkLst>
        <pc:spChg chg="add del mod">
          <ac:chgData name="Punit Dharmadhikari" userId="ee401bb8b8c2a74d" providerId="LiveId" clId="{6F58F84E-498F-4B8D-AECC-6B61F4CBE920}" dt="2021-04-06T14:59:14.165" v="3453" actId="478"/>
          <ac:spMkLst>
            <pc:docMk/>
            <pc:sldMk cId="0" sldId="267"/>
            <ac:spMk id="3" creationId="{B74A958C-DE3F-4DF9-9D2E-B4AD9C0546A6}"/>
          </ac:spMkLst>
        </pc:spChg>
        <pc:spChg chg="add del mod">
          <ac:chgData name="Punit Dharmadhikari" userId="ee401bb8b8c2a74d" providerId="LiveId" clId="{6F58F84E-498F-4B8D-AECC-6B61F4CBE920}" dt="2021-04-06T14:59:14.165" v="3453" actId="478"/>
          <ac:spMkLst>
            <pc:docMk/>
            <pc:sldMk cId="0" sldId="267"/>
            <ac:spMk id="5" creationId="{0D741C12-9E91-4CE6-9923-EE3B0EABA47B}"/>
          </ac:spMkLst>
        </pc:spChg>
        <pc:spChg chg="add del mod">
          <ac:chgData name="Punit Dharmadhikari" userId="ee401bb8b8c2a74d" providerId="LiveId" clId="{6F58F84E-498F-4B8D-AECC-6B61F4CBE920}" dt="2021-04-06T14:59:14.165" v="3453" actId="478"/>
          <ac:spMkLst>
            <pc:docMk/>
            <pc:sldMk cId="0" sldId="267"/>
            <ac:spMk id="7" creationId="{7816EA76-24A2-4C0A-8EC7-C4F2C1B88BAB}"/>
          </ac:spMkLst>
        </pc:spChg>
        <pc:spChg chg="add del mod">
          <ac:chgData name="Punit Dharmadhikari" userId="ee401bb8b8c2a74d" providerId="LiveId" clId="{6F58F84E-498F-4B8D-AECC-6B61F4CBE920}" dt="2021-04-06T14:59:14.165" v="3453" actId="478"/>
          <ac:spMkLst>
            <pc:docMk/>
            <pc:sldMk cId="0" sldId="267"/>
            <ac:spMk id="9" creationId="{0F382A38-ABBD-465E-9041-9E066C710752}"/>
          </ac:spMkLst>
        </pc:spChg>
        <pc:spChg chg="add del mod">
          <ac:chgData name="Punit Dharmadhikari" userId="ee401bb8b8c2a74d" providerId="LiveId" clId="{6F58F84E-498F-4B8D-AECC-6B61F4CBE920}" dt="2021-04-06T14:59:14.165" v="3453" actId="478"/>
          <ac:spMkLst>
            <pc:docMk/>
            <pc:sldMk cId="0" sldId="267"/>
            <ac:spMk id="11" creationId="{E387B7D3-4B00-4EC9-BD02-BA2F842AEF7C}"/>
          </ac:spMkLst>
        </pc:spChg>
        <pc:spChg chg="add del mod">
          <ac:chgData name="Punit Dharmadhikari" userId="ee401bb8b8c2a74d" providerId="LiveId" clId="{6F58F84E-498F-4B8D-AECC-6B61F4CBE920}" dt="2021-04-06T14:59:14.165" v="3453" actId="478"/>
          <ac:spMkLst>
            <pc:docMk/>
            <pc:sldMk cId="0" sldId="267"/>
            <ac:spMk id="13" creationId="{D455DD3F-4AB0-45EC-9187-3CC4E52AA651}"/>
          </ac:spMkLst>
        </pc:spChg>
        <pc:spChg chg="add del mod">
          <ac:chgData name="Punit Dharmadhikari" userId="ee401bb8b8c2a74d" providerId="LiveId" clId="{6F58F84E-498F-4B8D-AECC-6B61F4CBE920}" dt="2021-04-06T14:59:14.165" v="3453" actId="478"/>
          <ac:spMkLst>
            <pc:docMk/>
            <pc:sldMk cId="0" sldId="267"/>
            <ac:spMk id="15" creationId="{E420F7C7-7643-4686-8B1F-2269D5A89A12}"/>
          </ac:spMkLst>
        </pc:spChg>
        <pc:spChg chg="add del mod">
          <ac:chgData name="Punit Dharmadhikari" userId="ee401bb8b8c2a74d" providerId="LiveId" clId="{6F58F84E-498F-4B8D-AECC-6B61F4CBE920}" dt="2021-04-06T14:59:14.165" v="3453" actId="478"/>
          <ac:spMkLst>
            <pc:docMk/>
            <pc:sldMk cId="0" sldId="267"/>
            <ac:spMk id="17" creationId="{B3451721-2E7E-4972-91E6-3BC42794DBA1}"/>
          </ac:spMkLst>
        </pc:spChg>
        <pc:spChg chg="add del mod">
          <ac:chgData name="Punit Dharmadhikari" userId="ee401bb8b8c2a74d" providerId="LiveId" clId="{6F58F84E-498F-4B8D-AECC-6B61F4CBE920}" dt="2021-04-06T14:59:14.165" v="3453" actId="478"/>
          <ac:spMkLst>
            <pc:docMk/>
            <pc:sldMk cId="0" sldId="267"/>
            <ac:spMk id="19" creationId="{81C51D0F-0BBF-437E-888F-E559FEA8D122}"/>
          </ac:spMkLst>
        </pc:spChg>
        <pc:spChg chg="add del mod">
          <ac:chgData name="Punit Dharmadhikari" userId="ee401bb8b8c2a74d" providerId="LiveId" clId="{6F58F84E-498F-4B8D-AECC-6B61F4CBE920}" dt="2021-04-06T14:59:14.165" v="3453" actId="478"/>
          <ac:spMkLst>
            <pc:docMk/>
            <pc:sldMk cId="0" sldId="267"/>
            <ac:spMk id="21" creationId="{B856E5FD-37EA-45CD-A39F-82779380AACD}"/>
          </ac:spMkLst>
        </pc:spChg>
        <pc:spChg chg="add del mod">
          <ac:chgData name="Punit Dharmadhikari" userId="ee401bb8b8c2a74d" providerId="LiveId" clId="{6F58F84E-498F-4B8D-AECC-6B61F4CBE920}" dt="2021-04-06T14:59:14.165" v="3453" actId="478"/>
          <ac:spMkLst>
            <pc:docMk/>
            <pc:sldMk cId="0" sldId="267"/>
            <ac:spMk id="23" creationId="{7DAC57CC-77D1-4EFC-94D1-0943C973AB4D}"/>
          </ac:spMkLst>
        </pc:spChg>
        <pc:spChg chg="add del mod">
          <ac:chgData name="Punit Dharmadhikari" userId="ee401bb8b8c2a74d" providerId="LiveId" clId="{6F58F84E-498F-4B8D-AECC-6B61F4CBE920}" dt="2021-04-06T14:59:14.165" v="3453" actId="478"/>
          <ac:spMkLst>
            <pc:docMk/>
            <pc:sldMk cId="0" sldId="267"/>
            <ac:spMk id="25" creationId="{CB8BBD02-9B97-4FAA-8269-567C0C32E463}"/>
          </ac:spMkLst>
        </pc:spChg>
        <pc:spChg chg="mod">
          <ac:chgData name="Punit Dharmadhikari" userId="ee401bb8b8c2a74d" providerId="LiveId" clId="{6F58F84E-498F-4B8D-AECC-6B61F4CBE920}" dt="2021-04-06T14:59:07.438" v="3451" actId="20577"/>
          <ac:spMkLst>
            <pc:docMk/>
            <pc:sldMk cId="0" sldId="267"/>
            <ac:spMk id="682" creationId="{00000000-0000-0000-0000-000000000000}"/>
          </ac:spMkLst>
        </pc:spChg>
        <pc:spChg chg="del">
          <ac:chgData name="Punit Dharmadhikari" userId="ee401bb8b8c2a74d" providerId="LiveId" clId="{6F58F84E-498F-4B8D-AECC-6B61F4CBE920}" dt="2021-04-06T14:59:10.714" v="3452" actId="478"/>
          <ac:spMkLst>
            <pc:docMk/>
            <pc:sldMk cId="0" sldId="267"/>
            <ac:spMk id="683" creationId="{00000000-0000-0000-0000-000000000000}"/>
          </ac:spMkLst>
        </pc:spChg>
        <pc:spChg chg="del">
          <ac:chgData name="Punit Dharmadhikari" userId="ee401bb8b8c2a74d" providerId="LiveId" clId="{6F58F84E-498F-4B8D-AECC-6B61F4CBE920}" dt="2021-04-06T14:59:10.714" v="3452" actId="478"/>
          <ac:spMkLst>
            <pc:docMk/>
            <pc:sldMk cId="0" sldId="267"/>
            <ac:spMk id="684" creationId="{00000000-0000-0000-0000-000000000000}"/>
          </ac:spMkLst>
        </pc:spChg>
        <pc:spChg chg="del">
          <ac:chgData name="Punit Dharmadhikari" userId="ee401bb8b8c2a74d" providerId="LiveId" clId="{6F58F84E-498F-4B8D-AECC-6B61F4CBE920}" dt="2021-04-06T14:59:10.714" v="3452" actId="478"/>
          <ac:spMkLst>
            <pc:docMk/>
            <pc:sldMk cId="0" sldId="267"/>
            <ac:spMk id="685" creationId="{00000000-0000-0000-0000-000000000000}"/>
          </ac:spMkLst>
        </pc:spChg>
        <pc:spChg chg="del">
          <ac:chgData name="Punit Dharmadhikari" userId="ee401bb8b8c2a74d" providerId="LiveId" clId="{6F58F84E-498F-4B8D-AECC-6B61F4CBE920}" dt="2021-04-06T14:59:10.714" v="3452" actId="478"/>
          <ac:spMkLst>
            <pc:docMk/>
            <pc:sldMk cId="0" sldId="267"/>
            <ac:spMk id="686" creationId="{00000000-0000-0000-0000-000000000000}"/>
          </ac:spMkLst>
        </pc:spChg>
        <pc:spChg chg="del">
          <ac:chgData name="Punit Dharmadhikari" userId="ee401bb8b8c2a74d" providerId="LiveId" clId="{6F58F84E-498F-4B8D-AECC-6B61F4CBE920}" dt="2021-04-06T14:59:10.714" v="3452" actId="478"/>
          <ac:spMkLst>
            <pc:docMk/>
            <pc:sldMk cId="0" sldId="267"/>
            <ac:spMk id="687" creationId="{00000000-0000-0000-0000-000000000000}"/>
          </ac:spMkLst>
        </pc:spChg>
        <pc:spChg chg="del">
          <ac:chgData name="Punit Dharmadhikari" userId="ee401bb8b8c2a74d" providerId="LiveId" clId="{6F58F84E-498F-4B8D-AECC-6B61F4CBE920}" dt="2021-04-06T14:59:10.714" v="3452" actId="478"/>
          <ac:spMkLst>
            <pc:docMk/>
            <pc:sldMk cId="0" sldId="267"/>
            <ac:spMk id="688" creationId="{00000000-0000-0000-0000-000000000000}"/>
          </ac:spMkLst>
        </pc:spChg>
        <pc:spChg chg="del">
          <ac:chgData name="Punit Dharmadhikari" userId="ee401bb8b8c2a74d" providerId="LiveId" clId="{6F58F84E-498F-4B8D-AECC-6B61F4CBE920}" dt="2021-04-06T14:59:10.714" v="3452" actId="478"/>
          <ac:spMkLst>
            <pc:docMk/>
            <pc:sldMk cId="0" sldId="267"/>
            <ac:spMk id="689" creationId="{00000000-0000-0000-0000-000000000000}"/>
          </ac:spMkLst>
        </pc:spChg>
        <pc:spChg chg="del">
          <ac:chgData name="Punit Dharmadhikari" userId="ee401bb8b8c2a74d" providerId="LiveId" clId="{6F58F84E-498F-4B8D-AECC-6B61F4CBE920}" dt="2021-04-06T14:59:10.714" v="3452" actId="478"/>
          <ac:spMkLst>
            <pc:docMk/>
            <pc:sldMk cId="0" sldId="267"/>
            <ac:spMk id="690" creationId="{00000000-0000-0000-0000-000000000000}"/>
          </ac:spMkLst>
        </pc:spChg>
        <pc:spChg chg="del">
          <ac:chgData name="Punit Dharmadhikari" userId="ee401bb8b8c2a74d" providerId="LiveId" clId="{6F58F84E-498F-4B8D-AECC-6B61F4CBE920}" dt="2021-04-06T14:59:10.714" v="3452" actId="478"/>
          <ac:spMkLst>
            <pc:docMk/>
            <pc:sldMk cId="0" sldId="267"/>
            <ac:spMk id="691" creationId="{00000000-0000-0000-0000-000000000000}"/>
          </ac:spMkLst>
        </pc:spChg>
        <pc:spChg chg="del">
          <ac:chgData name="Punit Dharmadhikari" userId="ee401bb8b8c2a74d" providerId="LiveId" clId="{6F58F84E-498F-4B8D-AECC-6B61F4CBE920}" dt="2021-04-06T14:59:10.714" v="3452" actId="478"/>
          <ac:spMkLst>
            <pc:docMk/>
            <pc:sldMk cId="0" sldId="267"/>
            <ac:spMk id="692" creationId="{00000000-0000-0000-0000-000000000000}"/>
          </ac:spMkLst>
        </pc:spChg>
        <pc:spChg chg="del">
          <ac:chgData name="Punit Dharmadhikari" userId="ee401bb8b8c2a74d" providerId="LiveId" clId="{6F58F84E-498F-4B8D-AECC-6B61F4CBE920}" dt="2021-04-06T14:59:10.714" v="3452" actId="478"/>
          <ac:spMkLst>
            <pc:docMk/>
            <pc:sldMk cId="0" sldId="267"/>
            <ac:spMk id="693" creationId="{00000000-0000-0000-0000-000000000000}"/>
          </ac:spMkLst>
        </pc:spChg>
        <pc:spChg chg="del">
          <ac:chgData name="Punit Dharmadhikari" userId="ee401bb8b8c2a74d" providerId="LiveId" clId="{6F58F84E-498F-4B8D-AECC-6B61F4CBE920}" dt="2021-04-06T14:59:10.714" v="3452" actId="478"/>
          <ac:spMkLst>
            <pc:docMk/>
            <pc:sldMk cId="0" sldId="267"/>
            <ac:spMk id="694" creationId="{00000000-0000-0000-0000-000000000000}"/>
          </ac:spMkLst>
        </pc:spChg>
        <pc:picChg chg="add mod modCrop">
          <ac:chgData name="Punit Dharmadhikari" userId="ee401bb8b8c2a74d" providerId="LiveId" clId="{6F58F84E-498F-4B8D-AECC-6B61F4CBE920}" dt="2021-04-06T15:00:50.460" v="3518" actId="14100"/>
          <ac:picMkLst>
            <pc:docMk/>
            <pc:sldMk cId="0" sldId="267"/>
            <ac:picMk id="27" creationId="{653E02D3-FF27-4F04-979F-9F006CE12EE0}"/>
          </ac:picMkLst>
        </pc:picChg>
        <pc:picChg chg="add mod ord modCrop">
          <ac:chgData name="Punit Dharmadhikari" userId="ee401bb8b8c2a74d" providerId="LiveId" clId="{6F58F84E-498F-4B8D-AECC-6B61F4CBE920}" dt="2021-04-06T15:02:18.092" v="3536" actId="1076"/>
          <ac:picMkLst>
            <pc:docMk/>
            <pc:sldMk cId="0" sldId="267"/>
            <ac:picMk id="29" creationId="{39344041-47EA-4BDF-B95B-B60CA3C70820}"/>
          </ac:picMkLst>
        </pc:picChg>
        <pc:picChg chg="add mod modCrop">
          <ac:chgData name="Punit Dharmadhikari" userId="ee401bb8b8c2a74d" providerId="LiveId" clId="{6F58F84E-498F-4B8D-AECC-6B61F4CBE920}" dt="2021-04-06T15:02:14.784" v="3535" actId="732"/>
          <ac:picMkLst>
            <pc:docMk/>
            <pc:sldMk cId="0" sldId="267"/>
            <ac:picMk id="31" creationId="{B7E356FC-FD4A-4A9A-8D2F-41AAD890C173}"/>
          </ac:picMkLst>
        </pc:picChg>
      </pc:sldChg>
      <pc:sldChg chg="del">
        <pc:chgData name="Punit Dharmadhikari" userId="ee401bb8b8c2a74d" providerId="LiveId" clId="{6F58F84E-498F-4B8D-AECC-6B61F4CBE920}" dt="2021-04-06T15:22:25.014" v="4104" actId="2696"/>
        <pc:sldMkLst>
          <pc:docMk/>
          <pc:sldMk cId="0" sldId="268"/>
        </pc:sldMkLst>
      </pc:sldChg>
      <pc:sldChg chg="modSp mod">
        <pc:chgData name="Punit Dharmadhikari" userId="ee401bb8b8c2a74d" providerId="LiveId" clId="{6F58F84E-498F-4B8D-AECC-6B61F4CBE920}" dt="2021-04-06T14:59:40.892" v="3508" actId="14100"/>
        <pc:sldMkLst>
          <pc:docMk/>
          <pc:sldMk cId="0" sldId="269"/>
        </pc:sldMkLst>
        <pc:spChg chg="mod">
          <ac:chgData name="Punit Dharmadhikari" userId="ee401bb8b8c2a74d" providerId="LiveId" clId="{6F58F84E-498F-4B8D-AECC-6B61F4CBE920}" dt="2021-04-06T14:59:40.892" v="3508" actId="14100"/>
          <ac:spMkLst>
            <pc:docMk/>
            <pc:sldMk cId="0" sldId="269"/>
            <ac:spMk id="748" creationId="{00000000-0000-0000-0000-000000000000}"/>
          </ac:spMkLst>
        </pc:spChg>
      </pc:sldChg>
      <pc:sldChg chg="modSp mod">
        <pc:chgData name="Punit Dharmadhikari" userId="ee401bb8b8c2a74d" providerId="LiveId" clId="{6F58F84E-498F-4B8D-AECC-6B61F4CBE920}" dt="2021-04-06T15:03:14.148" v="3572" actId="20577"/>
        <pc:sldMkLst>
          <pc:docMk/>
          <pc:sldMk cId="0" sldId="270"/>
        </pc:sldMkLst>
        <pc:spChg chg="mod">
          <ac:chgData name="Punit Dharmadhikari" userId="ee401bb8b8c2a74d" providerId="LiveId" clId="{6F58F84E-498F-4B8D-AECC-6B61F4CBE920}" dt="2021-04-06T15:03:14.148" v="3572" actId="20577"/>
          <ac:spMkLst>
            <pc:docMk/>
            <pc:sldMk cId="0" sldId="270"/>
            <ac:spMk id="754" creationId="{00000000-0000-0000-0000-000000000000}"/>
          </ac:spMkLst>
        </pc:spChg>
      </pc:sldChg>
      <pc:sldChg chg="addSp delSp modSp mod">
        <pc:chgData name="Punit Dharmadhikari" userId="ee401bb8b8c2a74d" providerId="LiveId" clId="{6F58F84E-498F-4B8D-AECC-6B61F4CBE920}" dt="2021-04-06T15:06:41.336" v="3644" actId="478"/>
        <pc:sldMkLst>
          <pc:docMk/>
          <pc:sldMk cId="0" sldId="271"/>
        </pc:sldMkLst>
        <pc:spChg chg="add del mod">
          <ac:chgData name="Punit Dharmadhikari" userId="ee401bb8b8c2a74d" providerId="LiveId" clId="{6F58F84E-498F-4B8D-AECC-6B61F4CBE920}" dt="2021-04-06T15:06:41.336" v="3644" actId="478"/>
          <ac:spMkLst>
            <pc:docMk/>
            <pc:sldMk cId="0" sldId="271"/>
            <ac:spMk id="3" creationId="{F66C6A75-5650-41DB-A34B-8F948F51E550}"/>
          </ac:spMkLst>
        </pc:spChg>
        <pc:spChg chg="mod">
          <ac:chgData name="Punit Dharmadhikari" userId="ee401bb8b8c2a74d" providerId="LiveId" clId="{6F58F84E-498F-4B8D-AECC-6B61F4CBE920}" dt="2021-04-06T15:06:31.957" v="3642" actId="207"/>
          <ac:spMkLst>
            <pc:docMk/>
            <pc:sldMk cId="0" sldId="271"/>
            <ac:spMk id="759" creationId="{00000000-0000-0000-0000-000000000000}"/>
          </ac:spMkLst>
        </pc:spChg>
        <pc:spChg chg="del">
          <ac:chgData name="Punit Dharmadhikari" userId="ee401bb8b8c2a74d" providerId="LiveId" clId="{6F58F84E-498F-4B8D-AECC-6B61F4CBE920}" dt="2021-04-06T15:06:37.964" v="3643" actId="478"/>
          <ac:spMkLst>
            <pc:docMk/>
            <pc:sldMk cId="0" sldId="271"/>
            <ac:spMk id="760" creationId="{00000000-0000-0000-0000-000000000000}"/>
          </ac:spMkLst>
        </pc:spChg>
      </pc:sldChg>
      <pc:sldChg chg="addSp delSp modSp mod ord">
        <pc:chgData name="Punit Dharmadhikari" userId="ee401bb8b8c2a74d" providerId="LiveId" clId="{6F58F84E-498F-4B8D-AECC-6B61F4CBE920}" dt="2021-04-06T15:07:58.075" v="3667"/>
        <pc:sldMkLst>
          <pc:docMk/>
          <pc:sldMk cId="0" sldId="272"/>
        </pc:sldMkLst>
        <pc:spChg chg="add del mod">
          <ac:chgData name="Punit Dharmadhikari" userId="ee401bb8b8c2a74d" providerId="LiveId" clId="{6F58F84E-498F-4B8D-AECC-6B61F4CBE920}" dt="2021-04-06T11:30:08.521" v="905" actId="478"/>
          <ac:spMkLst>
            <pc:docMk/>
            <pc:sldMk cId="0" sldId="272"/>
            <ac:spMk id="3" creationId="{CA9C0F27-7D04-4C1C-BE43-486EE90B838E}"/>
          </ac:spMkLst>
        </pc:spChg>
        <pc:spChg chg="add del mod">
          <ac:chgData name="Punit Dharmadhikari" userId="ee401bb8b8c2a74d" providerId="LiveId" clId="{6F58F84E-498F-4B8D-AECC-6B61F4CBE920}" dt="2021-04-06T11:30:08.521" v="905" actId="478"/>
          <ac:spMkLst>
            <pc:docMk/>
            <pc:sldMk cId="0" sldId="272"/>
            <ac:spMk id="5" creationId="{C8C344EF-2FE0-4547-B91A-547016892D1F}"/>
          </ac:spMkLst>
        </pc:spChg>
        <pc:spChg chg="add del mod">
          <ac:chgData name="Punit Dharmadhikari" userId="ee401bb8b8c2a74d" providerId="LiveId" clId="{6F58F84E-498F-4B8D-AECC-6B61F4CBE920}" dt="2021-04-06T11:30:08.521" v="905" actId="478"/>
          <ac:spMkLst>
            <pc:docMk/>
            <pc:sldMk cId="0" sldId="272"/>
            <ac:spMk id="7" creationId="{A992A24E-FBFA-474F-A4CC-7D154D887E61}"/>
          </ac:spMkLst>
        </pc:spChg>
        <pc:spChg chg="add del mod">
          <ac:chgData name="Punit Dharmadhikari" userId="ee401bb8b8c2a74d" providerId="LiveId" clId="{6F58F84E-498F-4B8D-AECC-6B61F4CBE920}" dt="2021-04-06T11:30:08.521" v="905" actId="478"/>
          <ac:spMkLst>
            <pc:docMk/>
            <pc:sldMk cId="0" sldId="272"/>
            <ac:spMk id="9" creationId="{FA808C04-7CAA-4251-8882-6A82859296C9}"/>
          </ac:spMkLst>
        </pc:spChg>
        <pc:spChg chg="add del mod">
          <ac:chgData name="Punit Dharmadhikari" userId="ee401bb8b8c2a74d" providerId="LiveId" clId="{6F58F84E-498F-4B8D-AECC-6B61F4CBE920}" dt="2021-04-06T11:30:17.484" v="910" actId="478"/>
          <ac:spMkLst>
            <pc:docMk/>
            <pc:sldMk cId="0" sldId="272"/>
            <ac:spMk id="12" creationId="{ED54EA7A-B009-47C7-8C9E-1C689E1DAFE0}"/>
          </ac:spMkLst>
        </pc:spChg>
        <pc:spChg chg="add del mod">
          <ac:chgData name="Punit Dharmadhikari" userId="ee401bb8b8c2a74d" providerId="LiveId" clId="{6F58F84E-498F-4B8D-AECC-6B61F4CBE920}" dt="2021-04-06T11:30:20.022" v="912" actId="478"/>
          <ac:spMkLst>
            <pc:docMk/>
            <pc:sldMk cId="0" sldId="272"/>
            <ac:spMk id="14" creationId="{8AE50E50-C26E-43A3-901B-654598002B12}"/>
          </ac:spMkLst>
        </pc:spChg>
        <pc:spChg chg="mod">
          <ac:chgData name="Punit Dharmadhikari" userId="ee401bb8b8c2a74d" providerId="LiveId" clId="{6F58F84E-498F-4B8D-AECC-6B61F4CBE920}" dt="2021-04-06T15:06:50.282" v="3654" actId="20577"/>
          <ac:spMkLst>
            <pc:docMk/>
            <pc:sldMk cId="0" sldId="272"/>
            <ac:spMk id="772" creationId="{00000000-0000-0000-0000-000000000000}"/>
          </ac:spMkLst>
        </pc:spChg>
        <pc:spChg chg="add del mod">
          <ac:chgData name="Punit Dharmadhikari" userId="ee401bb8b8c2a74d" providerId="LiveId" clId="{6F58F84E-498F-4B8D-AECC-6B61F4CBE920}" dt="2021-04-06T11:30:28.932" v="915" actId="14100"/>
          <ac:spMkLst>
            <pc:docMk/>
            <pc:sldMk cId="0" sldId="272"/>
            <ac:spMk id="773" creationId="{00000000-0000-0000-0000-000000000000}"/>
          </ac:spMkLst>
        </pc:spChg>
        <pc:spChg chg="add del mod">
          <ac:chgData name="Punit Dharmadhikari" userId="ee401bb8b8c2a74d" providerId="LiveId" clId="{6F58F84E-498F-4B8D-AECC-6B61F4CBE920}" dt="2021-04-06T11:32:03.016" v="929" actId="14100"/>
          <ac:spMkLst>
            <pc:docMk/>
            <pc:sldMk cId="0" sldId="272"/>
            <ac:spMk id="774" creationId="{00000000-0000-0000-0000-000000000000}"/>
          </ac:spMkLst>
        </pc:spChg>
        <pc:spChg chg="add del">
          <ac:chgData name="Punit Dharmadhikari" userId="ee401bb8b8c2a74d" providerId="LiveId" clId="{6F58F84E-498F-4B8D-AECC-6B61F4CBE920}" dt="2021-04-06T11:30:16.498" v="909" actId="478"/>
          <ac:spMkLst>
            <pc:docMk/>
            <pc:sldMk cId="0" sldId="272"/>
            <ac:spMk id="775" creationId="{00000000-0000-0000-0000-000000000000}"/>
          </ac:spMkLst>
        </pc:spChg>
        <pc:spChg chg="add del">
          <ac:chgData name="Punit Dharmadhikari" userId="ee401bb8b8c2a74d" providerId="LiveId" clId="{6F58F84E-498F-4B8D-AECC-6B61F4CBE920}" dt="2021-04-06T11:30:18.926" v="911" actId="478"/>
          <ac:spMkLst>
            <pc:docMk/>
            <pc:sldMk cId="0" sldId="272"/>
            <ac:spMk id="776" creationId="{00000000-0000-0000-0000-000000000000}"/>
          </ac:spMkLst>
        </pc:spChg>
        <pc:spChg chg="add del">
          <ac:chgData name="Punit Dharmadhikari" userId="ee401bb8b8c2a74d" providerId="LiveId" clId="{6F58F84E-498F-4B8D-AECC-6B61F4CBE920}" dt="2021-04-06T11:30:38.998" v="921" actId="478"/>
          <ac:spMkLst>
            <pc:docMk/>
            <pc:sldMk cId="0" sldId="272"/>
            <ac:spMk id="1579" creationId="{00000000-0000-0000-0000-000000000000}"/>
          </ac:spMkLst>
        </pc:spChg>
        <pc:spChg chg="add del">
          <ac:chgData name="Punit Dharmadhikari" userId="ee401bb8b8c2a74d" providerId="LiveId" clId="{6F58F84E-498F-4B8D-AECC-6B61F4CBE920}" dt="2021-04-06T11:30:40.751" v="923" actId="478"/>
          <ac:spMkLst>
            <pc:docMk/>
            <pc:sldMk cId="0" sldId="272"/>
            <ac:spMk id="1580" creationId="{00000000-0000-0000-0000-000000000000}"/>
          </ac:spMkLst>
        </pc:spChg>
        <pc:spChg chg="add del mod">
          <ac:chgData name="Punit Dharmadhikari" userId="ee401bb8b8c2a74d" providerId="LiveId" clId="{6F58F84E-498F-4B8D-AECC-6B61F4CBE920}" dt="2021-04-06T11:30:38.106" v="920" actId="478"/>
          <ac:spMkLst>
            <pc:docMk/>
            <pc:sldMk cId="0" sldId="272"/>
            <ac:spMk id="1582" creationId="{00000000-0000-0000-0000-000000000000}"/>
          </ac:spMkLst>
        </pc:spChg>
        <pc:spChg chg="add del">
          <ac:chgData name="Punit Dharmadhikari" userId="ee401bb8b8c2a74d" providerId="LiveId" clId="{6F58F84E-498F-4B8D-AECC-6B61F4CBE920}" dt="2021-04-06T11:30:40.178" v="922" actId="478"/>
          <ac:spMkLst>
            <pc:docMk/>
            <pc:sldMk cId="0" sldId="272"/>
            <ac:spMk id="1583" creationId="{00000000-0000-0000-0000-000000000000}"/>
          </ac:spMkLst>
        </pc:spChg>
        <pc:spChg chg="add del">
          <ac:chgData name="Punit Dharmadhikari" userId="ee401bb8b8c2a74d" providerId="LiveId" clId="{6F58F84E-498F-4B8D-AECC-6B61F4CBE920}" dt="2021-04-06T11:30:07.720" v="903" actId="22"/>
          <ac:spMkLst>
            <pc:docMk/>
            <pc:sldMk cId="0" sldId="272"/>
            <ac:spMk id="1584" creationId="{3F862122-575A-4EB2-92F6-0D89875672AE}"/>
          </ac:spMkLst>
        </pc:spChg>
        <pc:grpChg chg="del">
          <ac:chgData name="Punit Dharmadhikari" userId="ee401bb8b8c2a74d" providerId="LiveId" clId="{6F58F84E-498F-4B8D-AECC-6B61F4CBE920}" dt="2021-04-06T11:30:35.290" v="918" actId="478"/>
          <ac:grpSpMkLst>
            <pc:docMk/>
            <pc:sldMk cId="0" sldId="272"/>
            <ac:grpSpMk id="777" creationId="{00000000-0000-0000-0000-000000000000}"/>
          </ac:grpSpMkLst>
        </pc:grpChg>
        <pc:picChg chg="add mod modCrop">
          <ac:chgData name="Punit Dharmadhikari" userId="ee401bb8b8c2a74d" providerId="LiveId" clId="{6F58F84E-498F-4B8D-AECC-6B61F4CBE920}" dt="2021-04-06T15:07:44.598" v="3665" actId="1076"/>
          <ac:picMkLst>
            <pc:docMk/>
            <pc:sldMk cId="0" sldId="272"/>
            <ac:picMk id="3" creationId="{33F24208-F4A1-4A51-A633-2B72FFECA2CD}"/>
          </ac:picMkLst>
        </pc:picChg>
        <pc:picChg chg="add mod modCrop">
          <ac:chgData name="Punit Dharmadhikari" userId="ee401bb8b8c2a74d" providerId="LiveId" clId="{6F58F84E-498F-4B8D-AECC-6B61F4CBE920}" dt="2021-04-06T11:32:56.334" v="935" actId="1076"/>
          <ac:picMkLst>
            <pc:docMk/>
            <pc:sldMk cId="0" sldId="272"/>
            <ac:picMk id="17" creationId="{33182A89-3B2C-473B-83A3-7F40FB347889}"/>
          </ac:picMkLst>
        </pc:picChg>
        <pc:cxnChg chg="add del mod">
          <ac:chgData name="Punit Dharmadhikari" userId="ee401bb8b8c2a74d" providerId="LiveId" clId="{6F58F84E-498F-4B8D-AECC-6B61F4CBE920}" dt="2021-04-06T11:30:32.971" v="917" actId="14100"/>
          <ac:cxnSpMkLst>
            <pc:docMk/>
            <pc:sldMk cId="0" sldId="272"/>
            <ac:cxnSpMk id="1581" creationId="{00000000-0000-0000-0000-000000000000}"/>
          </ac:cxnSpMkLst>
        </pc:cxnChg>
      </pc:sldChg>
      <pc:sldChg chg="del">
        <pc:chgData name="Punit Dharmadhikari" userId="ee401bb8b8c2a74d" providerId="LiveId" clId="{6F58F84E-498F-4B8D-AECC-6B61F4CBE920}" dt="2021-04-06T15:08:01.366" v="3668" actId="2696"/>
        <pc:sldMkLst>
          <pc:docMk/>
          <pc:sldMk cId="0" sldId="273"/>
        </pc:sldMkLst>
      </pc:sldChg>
      <pc:sldChg chg="del">
        <pc:chgData name="Punit Dharmadhikari" userId="ee401bb8b8c2a74d" providerId="LiveId" clId="{6F58F84E-498F-4B8D-AECC-6B61F4CBE920}" dt="2021-04-06T15:14:29.428" v="3849" actId="2696"/>
        <pc:sldMkLst>
          <pc:docMk/>
          <pc:sldMk cId="0" sldId="274"/>
        </pc:sldMkLst>
      </pc:sldChg>
      <pc:sldChg chg="del">
        <pc:chgData name="Punit Dharmadhikari" userId="ee401bb8b8c2a74d" providerId="LiveId" clId="{6F58F84E-498F-4B8D-AECC-6B61F4CBE920}" dt="2021-04-06T15:14:31.948" v="3850" actId="2696"/>
        <pc:sldMkLst>
          <pc:docMk/>
          <pc:sldMk cId="0" sldId="275"/>
        </pc:sldMkLst>
      </pc:sldChg>
      <pc:sldChg chg="addSp delSp modSp mod modAnim">
        <pc:chgData name="Punit Dharmadhikari" userId="ee401bb8b8c2a74d" providerId="LiveId" clId="{6F58F84E-498F-4B8D-AECC-6B61F4CBE920}" dt="2021-04-06T15:17:41.490" v="3986"/>
        <pc:sldMkLst>
          <pc:docMk/>
          <pc:sldMk cId="0" sldId="276"/>
        </pc:sldMkLst>
        <pc:spChg chg="mod">
          <ac:chgData name="Punit Dharmadhikari" userId="ee401bb8b8c2a74d" providerId="LiveId" clId="{6F58F84E-498F-4B8D-AECC-6B61F4CBE920}" dt="2021-04-06T15:15:02.552" v="3895" actId="20577"/>
          <ac:spMkLst>
            <pc:docMk/>
            <pc:sldMk cId="0" sldId="276"/>
            <ac:spMk id="1744" creationId="{00000000-0000-0000-0000-000000000000}"/>
          </ac:spMkLst>
        </pc:spChg>
        <pc:spChg chg="del mod">
          <ac:chgData name="Punit Dharmadhikari" userId="ee401bb8b8c2a74d" providerId="LiveId" clId="{6F58F84E-498F-4B8D-AECC-6B61F4CBE920}" dt="2021-04-06T15:16:47.212" v="3976" actId="478"/>
          <ac:spMkLst>
            <pc:docMk/>
            <pc:sldMk cId="0" sldId="276"/>
            <ac:spMk id="1753" creationId="{00000000-0000-0000-0000-000000000000}"/>
          </ac:spMkLst>
        </pc:spChg>
        <pc:picChg chg="add mod modCrop">
          <ac:chgData name="Punit Dharmadhikari" userId="ee401bb8b8c2a74d" providerId="LiveId" clId="{6F58F84E-498F-4B8D-AECC-6B61F4CBE920}" dt="2021-04-06T15:17:36.208" v="3985" actId="1076"/>
          <ac:picMkLst>
            <pc:docMk/>
            <pc:sldMk cId="0" sldId="276"/>
            <ac:picMk id="3" creationId="{A592F4C5-B2EB-477A-A8C1-EC6DC507358D}"/>
          </ac:picMkLst>
        </pc:picChg>
      </pc:sldChg>
      <pc:sldChg chg="del">
        <pc:chgData name="Punit Dharmadhikari" userId="ee401bb8b8c2a74d" providerId="LiveId" clId="{6F58F84E-498F-4B8D-AECC-6B61F4CBE920}" dt="2021-04-06T15:16:41.486" v="3975" actId="2696"/>
        <pc:sldMkLst>
          <pc:docMk/>
          <pc:sldMk cId="0" sldId="277"/>
        </pc:sldMkLst>
      </pc:sldChg>
      <pc:sldChg chg="modSp mod">
        <pc:chgData name="Punit Dharmadhikari" userId="ee401bb8b8c2a74d" providerId="LiveId" clId="{6F58F84E-498F-4B8D-AECC-6B61F4CBE920}" dt="2021-04-06T15:16:34.057" v="3974" actId="20577"/>
        <pc:sldMkLst>
          <pc:docMk/>
          <pc:sldMk cId="0" sldId="278"/>
        </pc:sldMkLst>
        <pc:spChg chg="mod">
          <ac:chgData name="Punit Dharmadhikari" userId="ee401bb8b8c2a74d" providerId="LiveId" clId="{6F58F84E-498F-4B8D-AECC-6B61F4CBE920}" dt="2021-04-06T15:16:34.057" v="3974" actId="20577"/>
          <ac:spMkLst>
            <pc:docMk/>
            <pc:sldMk cId="0" sldId="278"/>
            <ac:spMk id="1769" creationId="{00000000-0000-0000-0000-000000000000}"/>
          </ac:spMkLst>
        </pc:spChg>
      </pc:sldChg>
      <pc:sldChg chg="del">
        <pc:chgData name="Punit Dharmadhikari" userId="ee401bb8b8c2a74d" providerId="LiveId" clId="{6F58F84E-498F-4B8D-AECC-6B61F4CBE920}" dt="2021-04-06T15:15:22.845" v="3908" actId="2696"/>
        <pc:sldMkLst>
          <pc:docMk/>
          <pc:sldMk cId="0" sldId="279"/>
        </pc:sldMkLst>
      </pc:sldChg>
      <pc:sldChg chg="del">
        <pc:chgData name="Punit Dharmadhikari" userId="ee401bb8b8c2a74d" providerId="LiveId" clId="{6F58F84E-498F-4B8D-AECC-6B61F4CBE920}" dt="2021-04-06T15:15:26.379" v="3909" actId="2696"/>
        <pc:sldMkLst>
          <pc:docMk/>
          <pc:sldMk cId="0" sldId="280"/>
        </pc:sldMkLst>
      </pc:sldChg>
      <pc:sldChg chg="del">
        <pc:chgData name="Punit Dharmadhikari" userId="ee401bb8b8c2a74d" providerId="LiveId" clId="{6F58F84E-498F-4B8D-AECC-6B61F4CBE920}" dt="2021-04-06T15:15:43.959" v="3910" actId="2696"/>
        <pc:sldMkLst>
          <pc:docMk/>
          <pc:sldMk cId="0" sldId="281"/>
        </pc:sldMkLst>
      </pc:sldChg>
      <pc:sldChg chg="del">
        <pc:chgData name="Punit Dharmadhikari" userId="ee401bb8b8c2a74d" providerId="LiveId" clId="{6F58F84E-498F-4B8D-AECC-6B61F4CBE920}" dt="2021-04-06T15:15:48.808" v="3911" actId="2696"/>
        <pc:sldMkLst>
          <pc:docMk/>
          <pc:sldMk cId="0" sldId="282"/>
        </pc:sldMkLst>
      </pc:sldChg>
      <pc:sldChg chg="del">
        <pc:chgData name="Punit Dharmadhikari" userId="ee401bb8b8c2a74d" providerId="LiveId" clId="{6F58F84E-498F-4B8D-AECC-6B61F4CBE920}" dt="2021-04-06T15:15:51.774" v="3912" actId="2696"/>
        <pc:sldMkLst>
          <pc:docMk/>
          <pc:sldMk cId="0" sldId="283"/>
        </pc:sldMkLst>
      </pc:sldChg>
      <pc:sldChg chg="del">
        <pc:chgData name="Punit Dharmadhikari" userId="ee401bb8b8c2a74d" providerId="LiveId" clId="{6F58F84E-498F-4B8D-AECC-6B61F4CBE920}" dt="2021-04-06T15:16:01.385" v="3913" actId="2696"/>
        <pc:sldMkLst>
          <pc:docMk/>
          <pc:sldMk cId="0" sldId="284"/>
        </pc:sldMkLst>
      </pc:sldChg>
      <pc:sldChg chg="addSp delSp modSp del mod">
        <pc:chgData name="Punit Dharmadhikari" userId="ee401bb8b8c2a74d" providerId="LiveId" clId="{6F58F84E-498F-4B8D-AECC-6B61F4CBE920}" dt="2021-04-06T15:16:01.385" v="3913" actId="2696"/>
        <pc:sldMkLst>
          <pc:docMk/>
          <pc:sldMk cId="0" sldId="285"/>
        </pc:sldMkLst>
        <pc:spChg chg="mod topLvl">
          <ac:chgData name="Punit Dharmadhikari" userId="ee401bb8b8c2a74d" providerId="LiveId" clId="{6F58F84E-498F-4B8D-AECC-6B61F4CBE920}" dt="2021-04-06T11:06:54.156" v="884" actId="165"/>
          <ac:spMkLst>
            <pc:docMk/>
            <pc:sldMk cId="0" sldId="285"/>
            <ac:spMk id="8561" creationId="{00000000-0000-0000-0000-000000000000}"/>
          </ac:spMkLst>
        </pc:spChg>
        <pc:spChg chg="mod topLvl">
          <ac:chgData name="Punit Dharmadhikari" userId="ee401bb8b8c2a74d" providerId="LiveId" clId="{6F58F84E-498F-4B8D-AECC-6B61F4CBE920}" dt="2021-04-06T11:06:54.156" v="884" actId="165"/>
          <ac:spMkLst>
            <pc:docMk/>
            <pc:sldMk cId="0" sldId="285"/>
            <ac:spMk id="8562" creationId="{00000000-0000-0000-0000-000000000000}"/>
          </ac:spMkLst>
        </pc:spChg>
        <pc:spChg chg="mod topLvl">
          <ac:chgData name="Punit Dharmadhikari" userId="ee401bb8b8c2a74d" providerId="LiveId" clId="{6F58F84E-498F-4B8D-AECC-6B61F4CBE920}" dt="2021-04-06T11:06:54.156" v="884" actId="165"/>
          <ac:spMkLst>
            <pc:docMk/>
            <pc:sldMk cId="0" sldId="285"/>
            <ac:spMk id="8564" creationId="{00000000-0000-0000-0000-000000000000}"/>
          </ac:spMkLst>
        </pc:spChg>
        <pc:spChg chg="mod topLvl">
          <ac:chgData name="Punit Dharmadhikari" userId="ee401bb8b8c2a74d" providerId="LiveId" clId="{6F58F84E-498F-4B8D-AECC-6B61F4CBE920}" dt="2021-04-06T11:06:54.156" v="884" actId="165"/>
          <ac:spMkLst>
            <pc:docMk/>
            <pc:sldMk cId="0" sldId="285"/>
            <ac:spMk id="8566" creationId="{00000000-0000-0000-0000-000000000000}"/>
          </ac:spMkLst>
        </pc:spChg>
        <pc:spChg chg="mod topLvl">
          <ac:chgData name="Punit Dharmadhikari" userId="ee401bb8b8c2a74d" providerId="LiveId" clId="{6F58F84E-498F-4B8D-AECC-6B61F4CBE920}" dt="2021-04-06T11:06:54.156" v="884" actId="165"/>
          <ac:spMkLst>
            <pc:docMk/>
            <pc:sldMk cId="0" sldId="285"/>
            <ac:spMk id="8568" creationId="{00000000-0000-0000-0000-000000000000}"/>
          </ac:spMkLst>
        </pc:spChg>
        <pc:spChg chg="mod topLvl">
          <ac:chgData name="Punit Dharmadhikari" userId="ee401bb8b8c2a74d" providerId="LiveId" clId="{6F58F84E-498F-4B8D-AECC-6B61F4CBE920}" dt="2021-04-06T11:06:54.156" v="884" actId="165"/>
          <ac:spMkLst>
            <pc:docMk/>
            <pc:sldMk cId="0" sldId="285"/>
            <ac:spMk id="8570" creationId="{00000000-0000-0000-0000-000000000000}"/>
          </ac:spMkLst>
        </pc:spChg>
        <pc:spChg chg="mod topLvl">
          <ac:chgData name="Punit Dharmadhikari" userId="ee401bb8b8c2a74d" providerId="LiveId" clId="{6F58F84E-498F-4B8D-AECC-6B61F4CBE920}" dt="2021-04-06T11:06:54.156" v="884" actId="165"/>
          <ac:spMkLst>
            <pc:docMk/>
            <pc:sldMk cId="0" sldId="285"/>
            <ac:spMk id="8572" creationId="{00000000-0000-0000-0000-000000000000}"/>
          </ac:spMkLst>
        </pc:spChg>
        <pc:grpChg chg="mod">
          <ac:chgData name="Punit Dharmadhikari" userId="ee401bb8b8c2a74d" providerId="LiveId" clId="{6F58F84E-498F-4B8D-AECC-6B61F4CBE920}" dt="2021-04-06T11:06:59.016" v="887" actId="1076"/>
          <ac:grpSpMkLst>
            <pc:docMk/>
            <pc:sldMk cId="0" sldId="285"/>
            <ac:grpSpMk id="8478" creationId="{00000000-0000-0000-0000-000000000000}"/>
          </ac:grpSpMkLst>
        </pc:grpChg>
        <pc:grpChg chg="add del mod">
          <ac:chgData name="Punit Dharmadhikari" userId="ee401bb8b8c2a74d" providerId="LiveId" clId="{6F58F84E-498F-4B8D-AECC-6B61F4CBE920}" dt="2021-04-06T11:07:01.344" v="888" actId="1076"/>
          <ac:grpSpMkLst>
            <pc:docMk/>
            <pc:sldMk cId="0" sldId="285"/>
            <ac:grpSpMk id="8559" creationId="{00000000-0000-0000-0000-000000000000}"/>
          </ac:grpSpMkLst>
        </pc:grpChg>
        <pc:cxnChg chg="mod topLvl">
          <ac:chgData name="Punit Dharmadhikari" userId="ee401bb8b8c2a74d" providerId="LiveId" clId="{6F58F84E-498F-4B8D-AECC-6B61F4CBE920}" dt="2021-04-06T11:06:54.156" v="884" actId="165"/>
          <ac:cxnSpMkLst>
            <pc:docMk/>
            <pc:sldMk cId="0" sldId="285"/>
            <ac:cxnSpMk id="8560" creationId="{00000000-0000-0000-0000-000000000000}"/>
          </ac:cxnSpMkLst>
        </pc:cxnChg>
        <pc:cxnChg chg="mod topLvl">
          <ac:chgData name="Punit Dharmadhikari" userId="ee401bb8b8c2a74d" providerId="LiveId" clId="{6F58F84E-498F-4B8D-AECC-6B61F4CBE920}" dt="2021-04-06T11:06:54.156" v="884" actId="165"/>
          <ac:cxnSpMkLst>
            <pc:docMk/>
            <pc:sldMk cId="0" sldId="285"/>
            <ac:cxnSpMk id="8563" creationId="{00000000-0000-0000-0000-000000000000}"/>
          </ac:cxnSpMkLst>
        </pc:cxnChg>
        <pc:cxnChg chg="mod topLvl">
          <ac:chgData name="Punit Dharmadhikari" userId="ee401bb8b8c2a74d" providerId="LiveId" clId="{6F58F84E-498F-4B8D-AECC-6B61F4CBE920}" dt="2021-04-06T11:06:54.156" v="884" actId="165"/>
          <ac:cxnSpMkLst>
            <pc:docMk/>
            <pc:sldMk cId="0" sldId="285"/>
            <ac:cxnSpMk id="8565" creationId="{00000000-0000-0000-0000-000000000000}"/>
          </ac:cxnSpMkLst>
        </pc:cxnChg>
        <pc:cxnChg chg="mod topLvl">
          <ac:chgData name="Punit Dharmadhikari" userId="ee401bb8b8c2a74d" providerId="LiveId" clId="{6F58F84E-498F-4B8D-AECC-6B61F4CBE920}" dt="2021-04-06T11:06:54.156" v="884" actId="165"/>
          <ac:cxnSpMkLst>
            <pc:docMk/>
            <pc:sldMk cId="0" sldId="285"/>
            <ac:cxnSpMk id="8567" creationId="{00000000-0000-0000-0000-000000000000}"/>
          </ac:cxnSpMkLst>
        </pc:cxnChg>
        <pc:cxnChg chg="mod topLvl">
          <ac:chgData name="Punit Dharmadhikari" userId="ee401bb8b8c2a74d" providerId="LiveId" clId="{6F58F84E-498F-4B8D-AECC-6B61F4CBE920}" dt="2021-04-06T11:06:54.156" v="884" actId="165"/>
          <ac:cxnSpMkLst>
            <pc:docMk/>
            <pc:sldMk cId="0" sldId="285"/>
            <ac:cxnSpMk id="8569" creationId="{00000000-0000-0000-0000-000000000000}"/>
          </ac:cxnSpMkLst>
        </pc:cxnChg>
        <pc:cxnChg chg="mod topLvl">
          <ac:chgData name="Punit Dharmadhikari" userId="ee401bb8b8c2a74d" providerId="LiveId" clId="{6F58F84E-498F-4B8D-AECC-6B61F4CBE920}" dt="2021-04-06T11:06:54.156" v="884" actId="165"/>
          <ac:cxnSpMkLst>
            <pc:docMk/>
            <pc:sldMk cId="0" sldId="285"/>
            <ac:cxnSpMk id="8571" creationId="{00000000-0000-0000-0000-000000000000}"/>
          </ac:cxnSpMkLst>
        </pc:cxnChg>
      </pc:sldChg>
      <pc:sldChg chg="del">
        <pc:chgData name="Punit Dharmadhikari" userId="ee401bb8b8c2a74d" providerId="LiveId" clId="{6F58F84E-498F-4B8D-AECC-6B61F4CBE920}" dt="2021-04-06T15:16:01.385" v="3913" actId="2696"/>
        <pc:sldMkLst>
          <pc:docMk/>
          <pc:sldMk cId="0" sldId="286"/>
        </pc:sldMkLst>
      </pc:sldChg>
      <pc:sldChg chg="del">
        <pc:chgData name="Punit Dharmadhikari" userId="ee401bb8b8c2a74d" providerId="LiveId" clId="{6F58F84E-498F-4B8D-AECC-6B61F4CBE920}" dt="2021-04-06T15:16:01.385" v="3913" actId="2696"/>
        <pc:sldMkLst>
          <pc:docMk/>
          <pc:sldMk cId="0" sldId="287"/>
        </pc:sldMkLst>
      </pc:sldChg>
      <pc:sldChg chg="del">
        <pc:chgData name="Punit Dharmadhikari" userId="ee401bb8b8c2a74d" providerId="LiveId" clId="{6F58F84E-498F-4B8D-AECC-6B61F4CBE920}" dt="2021-04-06T15:16:01.385" v="3913" actId="2696"/>
        <pc:sldMkLst>
          <pc:docMk/>
          <pc:sldMk cId="0" sldId="288"/>
        </pc:sldMkLst>
      </pc:sldChg>
      <pc:sldChg chg="modSp del mod">
        <pc:chgData name="Punit Dharmadhikari" userId="ee401bb8b8c2a74d" providerId="LiveId" clId="{6F58F84E-498F-4B8D-AECC-6B61F4CBE920}" dt="2021-04-06T15:16:01.385" v="3913" actId="2696"/>
        <pc:sldMkLst>
          <pc:docMk/>
          <pc:sldMk cId="0" sldId="289"/>
        </pc:sldMkLst>
        <pc:grpChg chg="mod">
          <ac:chgData name="Punit Dharmadhikari" userId="ee401bb8b8c2a74d" providerId="LiveId" clId="{6F58F84E-498F-4B8D-AECC-6B61F4CBE920}" dt="2021-04-06T11:06:25.088" v="881" actId="1076"/>
          <ac:grpSpMkLst>
            <pc:docMk/>
            <pc:sldMk cId="0" sldId="289"/>
            <ac:grpSpMk id="9813" creationId="{00000000-0000-0000-0000-000000000000}"/>
          </ac:grpSpMkLst>
        </pc:grpChg>
      </pc:sldChg>
      <pc:sldChg chg="del">
        <pc:chgData name="Punit Dharmadhikari" userId="ee401bb8b8c2a74d" providerId="LiveId" clId="{6F58F84E-498F-4B8D-AECC-6B61F4CBE920}" dt="2021-04-06T15:16:01.385" v="3913" actId="2696"/>
        <pc:sldMkLst>
          <pc:docMk/>
          <pc:sldMk cId="0" sldId="290"/>
        </pc:sldMkLst>
      </pc:sldChg>
      <pc:sldChg chg="del">
        <pc:chgData name="Punit Dharmadhikari" userId="ee401bb8b8c2a74d" providerId="LiveId" clId="{6F58F84E-498F-4B8D-AECC-6B61F4CBE920}" dt="2021-04-06T15:16:01.385" v="3913" actId="2696"/>
        <pc:sldMkLst>
          <pc:docMk/>
          <pc:sldMk cId="0" sldId="291"/>
        </pc:sldMkLst>
      </pc:sldChg>
      <pc:sldChg chg="del">
        <pc:chgData name="Punit Dharmadhikari" userId="ee401bb8b8c2a74d" providerId="LiveId" clId="{6F58F84E-498F-4B8D-AECC-6B61F4CBE920}" dt="2021-04-06T15:16:01.385" v="3913" actId="2696"/>
        <pc:sldMkLst>
          <pc:docMk/>
          <pc:sldMk cId="0" sldId="292"/>
        </pc:sldMkLst>
      </pc:sldChg>
      <pc:sldChg chg="del">
        <pc:chgData name="Punit Dharmadhikari" userId="ee401bb8b8c2a74d" providerId="LiveId" clId="{6F58F84E-498F-4B8D-AECC-6B61F4CBE920}" dt="2021-04-06T15:16:01.385" v="3913" actId="2696"/>
        <pc:sldMkLst>
          <pc:docMk/>
          <pc:sldMk cId="0" sldId="293"/>
        </pc:sldMkLst>
      </pc:sldChg>
      <pc:sldChg chg="del">
        <pc:chgData name="Punit Dharmadhikari" userId="ee401bb8b8c2a74d" providerId="LiveId" clId="{6F58F84E-498F-4B8D-AECC-6B61F4CBE920}" dt="2021-04-06T15:16:01.385" v="3913" actId="2696"/>
        <pc:sldMkLst>
          <pc:docMk/>
          <pc:sldMk cId="0" sldId="294"/>
        </pc:sldMkLst>
      </pc:sldChg>
      <pc:sldChg chg="del">
        <pc:chgData name="Punit Dharmadhikari" userId="ee401bb8b8c2a74d" providerId="LiveId" clId="{6F58F84E-498F-4B8D-AECC-6B61F4CBE920}" dt="2021-04-06T15:16:01.385" v="3913" actId="2696"/>
        <pc:sldMkLst>
          <pc:docMk/>
          <pc:sldMk cId="0" sldId="295"/>
        </pc:sldMkLst>
      </pc:sldChg>
      <pc:sldChg chg="del">
        <pc:chgData name="Punit Dharmadhikari" userId="ee401bb8b8c2a74d" providerId="LiveId" clId="{6F58F84E-498F-4B8D-AECC-6B61F4CBE920}" dt="2021-04-06T15:16:01.385" v="3913" actId="2696"/>
        <pc:sldMkLst>
          <pc:docMk/>
          <pc:sldMk cId="0" sldId="296"/>
        </pc:sldMkLst>
      </pc:sldChg>
      <pc:sldChg chg="new del">
        <pc:chgData name="Punit Dharmadhikari" userId="ee401bb8b8c2a74d" providerId="LiveId" clId="{6F58F84E-498F-4B8D-AECC-6B61F4CBE920}" dt="2021-04-06T11:33:47.803" v="937" actId="2696"/>
        <pc:sldMkLst>
          <pc:docMk/>
          <pc:sldMk cId="280211474" sldId="297"/>
        </pc:sldMkLst>
      </pc:sldChg>
      <pc:sldChg chg="add">
        <pc:chgData name="Punit Dharmadhikari" userId="ee401bb8b8c2a74d" providerId="LiveId" clId="{6F58F84E-498F-4B8D-AECC-6B61F4CBE920}" dt="2021-04-06T11:43:26.296" v="1283" actId="2890"/>
        <pc:sldMkLst>
          <pc:docMk/>
          <pc:sldMk cId="841404583" sldId="297"/>
        </pc:sldMkLst>
      </pc:sldChg>
      <pc:sldChg chg="modTransition">
        <pc:chgData name="Punit Dharmadhikari" userId="ee401bb8b8c2a74d" providerId="LiveId" clId="{6F58F84E-498F-4B8D-AECC-6B61F4CBE920}" dt="2021-04-06T14:09:57.078" v="2539"/>
        <pc:sldMkLst>
          <pc:docMk/>
          <pc:sldMk cId="2307043416" sldId="297"/>
        </pc:sldMkLst>
      </pc:sldChg>
      <pc:sldChg chg="addSp delSp modSp add mod modAnim">
        <pc:chgData name="Punit Dharmadhikari" userId="ee401bb8b8c2a74d" providerId="LiveId" clId="{6F58F84E-498F-4B8D-AECC-6B61F4CBE920}" dt="2021-04-06T13:21:07.110" v="2533" actId="20577"/>
        <pc:sldMkLst>
          <pc:docMk/>
          <pc:sldMk cId="2490214047" sldId="298"/>
        </pc:sldMkLst>
        <pc:spChg chg="add mod">
          <ac:chgData name="Punit Dharmadhikari" userId="ee401bb8b8c2a74d" providerId="LiveId" clId="{6F58F84E-498F-4B8D-AECC-6B61F4CBE920}" dt="2021-04-06T12:49:34.574" v="2371" actId="207"/>
          <ac:spMkLst>
            <pc:docMk/>
            <pc:sldMk cId="2490214047" sldId="298"/>
            <ac:spMk id="16" creationId="{42A8F504-5374-40E9-9878-C3952BB609D8}"/>
          </ac:spMkLst>
        </pc:spChg>
        <pc:spChg chg="add mod">
          <ac:chgData name="Punit Dharmadhikari" userId="ee401bb8b8c2a74d" providerId="LiveId" clId="{6F58F84E-498F-4B8D-AECC-6B61F4CBE920}" dt="2021-04-06T13:18:57.688" v="2526" actId="20577"/>
          <ac:spMkLst>
            <pc:docMk/>
            <pc:sldMk cId="2490214047" sldId="298"/>
            <ac:spMk id="17" creationId="{342B3245-C6E1-40DE-9611-C909F41E6539}"/>
          </ac:spMkLst>
        </pc:spChg>
        <pc:spChg chg="mod">
          <ac:chgData name="Punit Dharmadhikari" userId="ee401bb8b8c2a74d" providerId="LiveId" clId="{6F58F84E-498F-4B8D-AECC-6B61F4CBE920}" dt="2021-04-06T12:38:42.675" v="2209" actId="1076"/>
          <ac:spMkLst>
            <pc:docMk/>
            <pc:sldMk cId="2490214047" sldId="298"/>
            <ac:spMk id="227" creationId="{9B08CF81-999E-4D6D-9691-78CD6198AD2F}"/>
          </ac:spMkLst>
        </pc:spChg>
        <pc:spChg chg="mod">
          <ac:chgData name="Punit Dharmadhikari" userId="ee401bb8b8c2a74d" providerId="LiveId" clId="{6F58F84E-498F-4B8D-AECC-6B61F4CBE920}" dt="2021-04-06T12:34:21.890" v="2101" actId="14100"/>
          <ac:spMkLst>
            <pc:docMk/>
            <pc:sldMk cId="2490214047" sldId="298"/>
            <ac:spMk id="233" creationId="{E60DE0E2-A499-41D1-9F8C-4078B70B09A4}"/>
          </ac:spMkLst>
        </pc:spChg>
        <pc:spChg chg="add del mod">
          <ac:chgData name="Punit Dharmadhikari" userId="ee401bb8b8c2a74d" providerId="LiveId" clId="{6F58F84E-498F-4B8D-AECC-6B61F4CBE920}" dt="2021-04-06T12:34:28.630" v="2105"/>
          <ac:spMkLst>
            <pc:docMk/>
            <pc:sldMk cId="2490214047" sldId="298"/>
            <ac:spMk id="244" creationId="{1D134198-EE48-46BD-A10E-7779D300197A}"/>
          </ac:spMkLst>
        </pc:spChg>
        <pc:spChg chg="mod">
          <ac:chgData name="Punit Dharmadhikari" userId="ee401bb8b8c2a74d" providerId="LiveId" clId="{6F58F84E-498F-4B8D-AECC-6B61F4CBE920}" dt="2021-04-06T12:34:25.838" v="2102"/>
          <ac:spMkLst>
            <pc:docMk/>
            <pc:sldMk cId="2490214047" sldId="298"/>
            <ac:spMk id="248" creationId="{44018039-2431-4680-B0EA-B112A7CD87E9}"/>
          </ac:spMkLst>
        </pc:spChg>
        <pc:spChg chg="mod">
          <ac:chgData name="Punit Dharmadhikari" userId="ee401bb8b8c2a74d" providerId="LiveId" clId="{6F58F84E-498F-4B8D-AECC-6B61F4CBE920}" dt="2021-04-06T12:34:25.838" v="2102"/>
          <ac:spMkLst>
            <pc:docMk/>
            <pc:sldMk cId="2490214047" sldId="298"/>
            <ac:spMk id="249" creationId="{2BC59585-00E8-463F-957D-899A0C07A534}"/>
          </ac:spMkLst>
        </pc:spChg>
        <pc:spChg chg="mod">
          <ac:chgData name="Punit Dharmadhikari" userId="ee401bb8b8c2a74d" providerId="LiveId" clId="{6F58F84E-498F-4B8D-AECC-6B61F4CBE920}" dt="2021-04-06T12:34:25.838" v="2102"/>
          <ac:spMkLst>
            <pc:docMk/>
            <pc:sldMk cId="2490214047" sldId="298"/>
            <ac:spMk id="250" creationId="{813960AE-E279-4A8E-B7A5-7F707EE8D432}"/>
          </ac:spMkLst>
        </pc:spChg>
        <pc:spChg chg="mod">
          <ac:chgData name="Punit Dharmadhikari" userId="ee401bb8b8c2a74d" providerId="LiveId" clId="{6F58F84E-498F-4B8D-AECC-6B61F4CBE920}" dt="2021-04-06T12:34:25.838" v="2102"/>
          <ac:spMkLst>
            <pc:docMk/>
            <pc:sldMk cId="2490214047" sldId="298"/>
            <ac:spMk id="251" creationId="{947271D1-3F25-4FFC-97BE-79A32B9B42BD}"/>
          </ac:spMkLst>
        </pc:spChg>
        <pc:spChg chg="mod">
          <ac:chgData name="Punit Dharmadhikari" userId="ee401bb8b8c2a74d" providerId="LiveId" clId="{6F58F84E-498F-4B8D-AECC-6B61F4CBE920}" dt="2021-04-06T12:34:25.838" v="2102"/>
          <ac:spMkLst>
            <pc:docMk/>
            <pc:sldMk cId="2490214047" sldId="298"/>
            <ac:spMk id="252" creationId="{800B7702-7FB9-41C3-91F0-0A5348364A76}"/>
          </ac:spMkLst>
        </pc:spChg>
        <pc:spChg chg="mod">
          <ac:chgData name="Punit Dharmadhikari" userId="ee401bb8b8c2a74d" providerId="LiveId" clId="{6F58F84E-498F-4B8D-AECC-6B61F4CBE920}" dt="2021-04-06T12:34:25.838" v="2102"/>
          <ac:spMkLst>
            <pc:docMk/>
            <pc:sldMk cId="2490214047" sldId="298"/>
            <ac:spMk id="253" creationId="{81662EDA-E33D-4CCA-9BD1-EEA31621B26E}"/>
          </ac:spMkLst>
        </pc:spChg>
        <pc:spChg chg="add del mod">
          <ac:chgData name="Punit Dharmadhikari" userId="ee401bb8b8c2a74d" providerId="LiveId" clId="{6F58F84E-498F-4B8D-AECC-6B61F4CBE920}" dt="2021-04-06T12:34:28.630" v="2105"/>
          <ac:spMkLst>
            <pc:docMk/>
            <pc:sldMk cId="2490214047" sldId="298"/>
            <ac:spMk id="255" creationId="{6C75823A-F155-4C08-9580-C4C4CF743296}"/>
          </ac:spMkLst>
        </pc:spChg>
        <pc:spChg chg="add del mod">
          <ac:chgData name="Punit Dharmadhikari" userId="ee401bb8b8c2a74d" providerId="LiveId" clId="{6F58F84E-498F-4B8D-AECC-6B61F4CBE920}" dt="2021-04-06T12:34:28.630" v="2105"/>
          <ac:spMkLst>
            <pc:docMk/>
            <pc:sldMk cId="2490214047" sldId="298"/>
            <ac:spMk id="258" creationId="{8B0191FF-B262-40CF-A224-512C4DD08A7A}"/>
          </ac:spMkLst>
        </pc:spChg>
        <pc:spChg chg="add del mod">
          <ac:chgData name="Punit Dharmadhikari" userId="ee401bb8b8c2a74d" providerId="LiveId" clId="{6F58F84E-498F-4B8D-AECC-6B61F4CBE920}" dt="2021-04-06T12:34:28.630" v="2105"/>
          <ac:spMkLst>
            <pc:docMk/>
            <pc:sldMk cId="2490214047" sldId="298"/>
            <ac:spMk id="259" creationId="{368355EE-E241-4AB2-A2D2-9D2E5CF1D991}"/>
          </ac:spMkLst>
        </pc:spChg>
        <pc:spChg chg="add del mod">
          <ac:chgData name="Punit Dharmadhikari" userId="ee401bb8b8c2a74d" providerId="LiveId" clId="{6F58F84E-498F-4B8D-AECC-6B61F4CBE920}" dt="2021-04-06T12:34:52.376" v="2114"/>
          <ac:spMkLst>
            <pc:docMk/>
            <pc:sldMk cId="2490214047" sldId="298"/>
            <ac:spMk id="262" creationId="{7991151E-8B5E-4734-9052-F6D06F4D1B01}"/>
          </ac:spMkLst>
        </pc:spChg>
        <pc:spChg chg="mod">
          <ac:chgData name="Punit Dharmadhikari" userId="ee401bb8b8c2a74d" providerId="LiveId" clId="{6F58F84E-498F-4B8D-AECC-6B61F4CBE920}" dt="2021-04-06T12:34:43.740" v="2111"/>
          <ac:spMkLst>
            <pc:docMk/>
            <pc:sldMk cId="2490214047" sldId="298"/>
            <ac:spMk id="266" creationId="{6E11FA0B-9652-4653-8AB7-FD89B894D6F0}"/>
          </ac:spMkLst>
        </pc:spChg>
        <pc:spChg chg="mod">
          <ac:chgData name="Punit Dharmadhikari" userId="ee401bb8b8c2a74d" providerId="LiveId" clId="{6F58F84E-498F-4B8D-AECC-6B61F4CBE920}" dt="2021-04-06T12:34:43.740" v="2111"/>
          <ac:spMkLst>
            <pc:docMk/>
            <pc:sldMk cId="2490214047" sldId="298"/>
            <ac:spMk id="267" creationId="{F550FAF8-7498-4F2D-B697-52A44E2F9CA1}"/>
          </ac:spMkLst>
        </pc:spChg>
        <pc:spChg chg="mod">
          <ac:chgData name="Punit Dharmadhikari" userId="ee401bb8b8c2a74d" providerId="LiveId" clId="{6F58F84E-498F-4B8D-AECC-6B61F4CBE920}" dt="2021-04-06T12:34:43.740" v="2111"/>
          <ac:spMkLst>
            <pc:docMk/>
            <pc:sldMk cId="2490214047" sldId="298"/>
            <ac:spMk id="268" creationId="{9219F657-9E9F-4BEC-86D6-CB4FAFCC3E63}"/>
          </ac:spMkLst>
        </pc:spChg>
        <pc:spChg chg="mod">
          <ac:chgData name="Punit Dharmadhikari" userId="ee401bb8b8c2a74d" providerId="LiveId" clId="{6F58F84E-498F-4B8D-AECC-6B61F4CBE920}" dt="2021-04-06T12:34:43.740" v="2111"/>
          <ac:spMkLst>
            <pc:docMk/>
            <pc:sldMk cId="2490214047" sldId="298"/>
            <ac:spMk id="269" creationId="{51619D92-8FF1-48B9-A42B-6A6518544BD2}"/>
          </ac:spMkLst>
        </pc:spChg>
        <pc:spChg chg="mod">
          <ac:chgData name="Punit Dharmadhikari" userId="ee401bb8b8c2a74d" providerId="LiveId" clId="{6F58F84E-498F-4B8D-AECC-6B61F4CBE920}" dt="2021-04-06T12:34:43.740" v="2111"/>
          <ac:spMkLst>
            <pc:docMk/>
            <pc:sldMk cId="2490214047" sldId="298"/>
            <ac:spMk id="270" creationId="{CB6E419D-F266-4B9E-BF4A-BE3848738748}"/>
          </ac:spMkLst>
        </pc:spChg>
        <pc:spChg chg="mod">
          <ac:chgData name="Punit Dharmadhikari" userId="ee401bb8b8c2a74d" providerId="LiveId" clId="{6F58F84E-498F-4B8D-AECC-6B61F4CBE920}" dt="2021-04-06T12:34:43.740" v="2111"/>
          <ac:spMkLst>
            <pc:docMk/>
            <pc:sldMk cId="2490214047" sldId="298"/>
            <ac:spMk id="271" creationId="{679F573A-3163-469A-B9C4-F98BE7B9E2FE}"/>
          </ac:spMkLst>
        </pc:spChg>
        <pc:spChg chg="add del mod">
          <ac:chgData name="Punit Dharmadhikari" userId="ee401bb8b8c2a74d" providerId="LiveId" clId="{6F58F84E-498F-4B8D-AECC-6B61F4CBE920}" dt="2021-04-06T12:34:52.376" v="2114"/>
          <ac:spMkLst>
            <pc:docMk/>
            <pc:sldMk cId="2490214047" sldId="298"/>
            <ac:spMk id="273" creationId="{038D9B87-A343-4811-8787-E225F7E3FC1E}"/>
          </ac:spMkLst>
        </pc:spChg>
        <pc:spChg chg="add del mod">
          <ac:chgData name="Punit Dharmadhikari" userId="ee401bb8b8c2a74d" providerId="LiveId" clId="{6F58F84E-498F-4B8D-AECC-6B61F4CBE920}" dt="2021-04-06T12:34:52.376" v="2114"/>
          <ac:spMkLst>
            <pc:docMk/>
            <pc:sldMk cId="2490214047" sldId="298"/>
            <ac:spMk id="276" creationId="{DA2092C2-0F1E-4469-9C2E-60987B9B5440}"/>
          </ac:spMkLst>
        </pc:spChg>
        <pc:spChg chg="add del mod">
          <ac:chgData name="Punit Dharmadhikari" userId="ee401bb8b8c2a74d" providerId="LiveId" clId="{6F58F84E-498F-4B8D-AECC-6B61F4CBE920}" dt="2021-04-06T12:34:52.376" v="2114"/>
          <ac:spMkLst>
            <pc:docMk/>
            <pc:sldMk cId="2490214047" sldId="298"/>
            <ac:spMk id="277" creationId="{8151355F-4E5E-47D6-A8DD-F2D2022A14A7}"/>
          </ac:spMkLst>
        </pc:spChg>
        <pc:spChg chg="add del mod">
          <ac:chgData name="Punit Dharmadhikari" userId="ee401bb8b8c2a74d" providerId="LiveId" clId="{6F58F84E-498F-4B8D-AECC-6B61F4CBE920}" dt="2021-04-06T12:35:01.464" v="2120"/>
          <ac:spMkLst>
            <pc:docMk/>
            <pc:sldMk cId="2490214047" sldId="298"/>
            <ac:spMk id="279" creationId="{1B7F1812-6439-4884-8C46-C9FA2292E899}"/>
          </ac:spMkLst>
        </pc:spChg>
        <pc:spChg chg="mod">
          <ac:chgData name="Punit Dharmadhikari" userId="ee401bb8b8c2a74d" providerId="LiveId" clId="{6F58F84E-498F-4B8D-AECC-6B61F4CBE920}" dt="2021-04-06T12:34:59.050" v="2117"/>
          <ac:spMkLst>
            <pc:docMk/>
            <pc:sldMk cId="2490214047" sldId="298"/>
            <ac:spMk id="283" creationId="{B886A0A0-CADC-4C9A-A746-D96FA4FFC0CF}"/>
          </ac:spMkLst>
        </pc:spChg>
        <pc:spChg chg="mod">
          <ac:chgData name="Punit Dharmadhikari" userId="ee401bb8b8c2a74d" providerId="LiveId" clId="{6F58F84E-498F-4B8D-AECC-6B61F4CBE920}" dt="2021-04-06T12:34:59.050" v="2117"/>
          <ac:spMkLst>
            <pc:docMk/>
            <pc:sldMk cId="2490214047" sldId="298"/>
            <ac:spMk id="284" creationId="{8016BA33-1477-401A-9E63-56A7C1EA4A60}"/>
          </ac:spMkLst>
        </pc:spChg>
        <pc:spChg chg="mod">
          <ac:chgData name="Punit Dharmadhikari" userId="ee401bb8b8c2a74d" providerId="LiveId" clId="{6F58F84E-498F-4B8D-AECC-6B61F4CBE920}" dt="2021-04-06T12:34:59.050" v="2117"/>
          <ac:spMkLst>
            <pc:docMk/>
            <pc:sldMk cId="2490214047" sldId="298"/>
            <ac:spMk id="285" creationId="{971B466B-1AF8-4A2C-B933-78B03E11C674}"/>
          </ac:spMkLst>
        </pc:spChg>
        <pc:spChg chg="mod">
          <ac:chgData name="Punit Dharmadhikari" userId="ee401bb8b8c2a74d" providerId="LiveId" clId="{6F58F84E-498F-4B8D-AECC-6B61F4CBE920}" dt="2021-04-06T12:34:59.050" v="2117"/>
          <ac:spMkLst>
            <pc:docMk/>
            <pc:sldMk cId="2490214047" sldId="298"/>
            <ac:spMk id="286" creationId="{6712EE6A-E66F-4879-9CC4-E386CB3345F7}"/>
          </ac:spMkLst>
        </pc:spChg>
        <pc:spChg chg="mod">
          <ac:chgData name="Punit Dharmadhikari" userId="ee401bb8b8c2a74d" providerId="LiveId" clId="{6F58F84E-498F-4B8D-AECC-6B61F4CBE920}" dt="2021-04-06T12:34:59.050" v="2117"/>
          <ac:spMkLst>
            <pc:docMk/>
            <pc:sldMk cId="2490214047" sldId="298"/>
            <ac:spMk id="287" creationId="{9A4B0305-ECB8-41EE-99CC-84BBA0368925}"/>
          </ac:spMkLst>
        </pc:spChg>
        <pc:spChg chg="mod">
          <ac:chgData name="Punit Dharmadhikari" userId="ee401bb8b8c2a74d" providerId="LiveId" clId="{6F58F84E-498F-4B8D-AECC-6B61F4CBE920}" dt="2021-04-06T12:34:59.050" v="2117"/>
          <ac:spMkLst>
            <pc:docMk/>
            <pc:sldMk cId="2490214047" sldId="298"/>
            <ac:spMk id="288" creationId="{C58FDC42-2383-4278-90F7-BE228142BF9F}"/>
          </ac:spMkLst>
        </pc:spChg>
        <pc:spChg chg="add del mod">
          <ac:chgData name="Punit Dharmadhikari" userId="ee401bb8b8c2a74d" providerId="LiveId" clId="{6F58F84E-498F-4B8D-AECC-6B61F4CBE920}" dt="2021-04-06T12:35:01.464" v="2120"/>
          <ac:spMkLst>
            <pc:docMk/>
            <pc:sldMk cId="2490214047" sldId="298"/>
            <ac:spMk id="290" creationId="{32EED818-86FC-45A8-BA66-9DE420E520CA}"/>
          </ac:spMkLst>
        </pc:spChg>
        <pc:spChg chg="add del mod">
          <ac:chgData name="Punit Dharmadhikari" userId="ee401bb8b8c2a74d" providerId="LiveId" clId="{6F58F84E-498F-4B8D-AECC-6B61F4CBE920}" dt="2021-04-06T12:35:01.464" v="2120"/>
          <ac:spMkLst>
            <pc:docMk/>
            <pc:sldMk cId="2490214047" sldId="298"/>
            <ac:spMk id="293" creationId="{A538D430-3936-4E4C-A5FF-C8CD9064E29F}"/>
          </ac:spMkLst>
        </pc:spChg>
        <pc:spChg chg="add del mod">
          <ac:chgData name="Punit Dharmadhikari" userId="ee401bb8b8c2a74d" providerId="LiveId" clId="{6F58F84E-498F-4B8D-AECC-6B61F4CBE920}" dt="2021-04-06T12:35:01.464" v="2120"/>
          <ac:spMkLst>
            <pc:docMk/>
            <pc:sldMk cId="2490214047" sldId="298"/>
            <ac:spMk id="294" creationId="{8E059F28-96F3-498C-9924-85E3C6CECCB2}"/>
          </ac:spMkLst>
        </pc:spChg>
        <pc:spChg chg="add del mod">
          <ac:chgData name="Punit Dharmadhikari" userId="ee401bb8b8c2a74d" providerId="LiveId" clId="{6F58F84E-498F-4B8D-AECC-6B61F4CBE920}" dt="2021-04-06T12:35:41.479" v="2135"/>
          <ac:spMkLst>
            <pc:docMk/>
            <pc:sldMk cId="2490214047" sldId="298"/>
            <ac:spMk id="297" creationId="{C0923712-431A-4CF1-8DE8-5A4627CC86CF}"/>
          </ac:spMkLst>
        </pc:spChg>
        <pc:spChg chg="mod">
          <ac:chgData name="Punit Dharmadhikari" userId="ee401bb8b8c2a74d" providerId="LiveId" clId="{6F58F84E-498F-4B8D-AECC-6B61F4CBE920}" dt="2021-04-06T12:35:39.648" v="2132"/>
          <ac:spMkLst>
            <pc:docMk/>
            <pc:sldMk cId="2490214047" sldId="298"/>
            <ac:spMk id="301" creationId="{BB2DE94D-574A-4580-9399-F717E994AB8C}"/>
          </ac:spMkLst>
        </pc:spChg>
        <pc:spChg chg="mod">
          <ac:chgData name="Punit Dharmadhikari" userId="ee401bb8b8c2a74d" providerId="LiveId" clId="{6F58F84E-498F-4B8D-AECC-6B61F4CBE920}" dt="2021-04-06T12:35:39.648" v="2132"/>
          <ac:spMkLst>
            <pc:docMk/>
            <pc:sldMk cId="2490214047" sldId="298"/>
            <ac:spMk id="302" creationId="{13053671-64C6-43FD-BD54-D5986910A8AE}"/>
          </ac:spMkLst>
        </pc:spChg>
        <pc:spChg chg="mod">
          <ac:chgData name="Punit Dharmadhikari" userId="ee401bb8b8c2a74d" providerId="LiveId" clId="{6F58F84E-498F-4B8D-AECC-6B61F4CBE920}" dt="2021-04-06T12:35:39.648" v="2132"/>
          <ac:spMkLst>
            <pc:docMk/>
            <pc:sldMk cId="2490214047" sldId="298"/>
            <ac:spMk id="303" creationId="{6F8C7C9D-DECA-4A8B-9AA3-0CFDC925E8C4}"/>
          </ac:spMkLst>
        </pc:spChg>
        <pc:spChg chg="mod">
          <ac:chgData name="Punit Dharmadhikari" userId="ee401bb8b8c2a74d" providerId="LiveId" clId="{6F58F84E-498F-4B8D-AECC-6B61F4CBE920}" dt="2021-04-06T12:35:39.648" v="2132"/>
          <ac:spMkLst>
            <pc:docMk/>
            <pc:sldMk cId="2490214047" sldId="298"/>
            <ac:spMk id="304" creationId="{C4CB7754-A59D-430B-B89D-B70914EE7619}"/>
          </ac:spMkLst>
        </pc:spChg>
        <pc:spChg chg="mod">
          <ac:chgData name="Punit Dharmadhikari" userId="ee401bb8b8c2a74d" providerId="LiveId" clId="{6F58F84E-498F-4B8D-AECC-6B61F4CBE920}" dt="2021-04-06T12:35:39.648" v="2132"/>
          <ac:spMkLst>
            <pc:docMk/>
            <pc:sldMk cId="2490214047" sldId="298"/>
            <ac:spMk id="305" creationId="{9E8B4671-C476-4FC6-B650-52C4747674D7}"/>
          </ac:spMkLst>
        </pc:spChg>
        <pc:spChg chg="mod">
          <ac:chgData name="Punit Dharmadhikari" userId="ee401bb8b8c2a74d" providerId="LiveId" clId="{6F58F84E-498F-4B8D-AECC-6B61F4CBE920}" dt="2021-04-06T12:35:39.648" v="2132"/>
          <ac:spMkLst>
            <pc:docMk/>
            <pc:sldMk cId="2490214047" sldId="298"/>
            <ac:spMk id="306" creationId="{3E9B8FA2-3C92-447B-ACF1-BAEDAED0F1DA}"/>
          </ac:spMkLst>
        </pc:spChg>
        <pc:spChg chg="add del mod">
          <ac:chgData name="Punit Dharmadhikari" userId="ee401bb8b8c2a74d" providerId="LiveId" clId="{6F58F84E-498F-4B8D-AECC-6B61F4CBE920}" dt="2021-04-06T12:35:41.479" v="2135"/>
          <ac:spMkLst>
            <pc:docMk/>
            <pc:sldMk cId="2490214047" sldId="298"/>
            <ac:spMk id="308" creationId="{0FECA197-79F2-410C-BE25-7B3B0B90CBD0}"/>
          </ac:spMkLst>
        </pc:spChg>
        <pc:spChg chg="add del mod">
          <ac:chgData name="Punit Dharmadhikari" userId="ee401bb8b8c2a74d" providerId="LiveId" clId="{6F58F84E-498F-4B8D-AECC-6B61F4CBE920}" dt="2021-04-06T12:35:41.479" v="2135"/>
          <ac:spMkLst>
            <pc:docMk/>
            <pc:sldMk cId="2490214047" sldId="298"/>
            <ac:spMk id="311" creationId="{0DB767C2-1AE8-4269-8946-938712341C7F}"/>
          </ac:spMkLst>
        </pc:spChg>
        <pc:spChg chg="add del mod">
          <ac:chgData name="Punit Dharmadhikari" userId="ee401bb8b8c2a74d" providerId="LiveId" clId="{6F58F84E-498F-4B8D-AECC-6B61F4CBE920}" dt="2021-04-06T12:35:41.479" v="2135"/>
          <ac:spMkLst>
            <pc:docMk/>
            <pc:sldMk cId="2490214047" sldId="298"/>
            <ac:spMk id="312" creationId="{9F9F4739-4D48-4C95-89FB-002011609B7E}"/>
          </ac:spMkLst>
        </pc:spChg>
        <pc:spChg chg="add del mod">
          <ac:chgData name="Punit Dharmadhikari" userId="ee401bb8b8c2a74d" providerId="LiveId" clId="{6F58F84E-498F-4B8D-AECC-6B61F4CBE920}" dt="2021-04-06T12:35:41.479" v="2135"/>
          <ac:spMkLst>
            <pc:docMk/>
            <pc:sldMk cId="2490214047" sldId="298"/>
            <ac:spMk id="314" creationId="{69A44C37-4DA1-4A58-AA00-62F2EBB4C80C}"/>
          </ac:spMkLst>
        </pc:spChg>
        <pc:spChg chg="add del mod">
          <ac:chgData name="Punit Dharmadhikari" userId="ee401bb8b8c2a74d" providerId="LiveId" clId="{6F58F84E-498F-4B8D-AECC-6B61F4CBE920}" dt="2021-04-06T12:35:52.295" v="2140"/>
          <ac:spMkLst>
            <pc:docMk/>
            <pc:sldMk cId="2490214047" sldId="298"/>
            <ac:spMk id="316" creationId="{4192ED4B-B0B1-4D24-8547-DC5BBF58C336}"/>
          </ac:spMkLst>
        </pc:spChg>
        <pc:spChg chg="mod">
          <ac:chgData name="Punit Dharmadhikari" userId="ee401bb8b8c2a74d" providerId="LiveId" clId="{6F58F84E-498F-4B8D-AECC-6B61F4CBE920}" dt="2021-04-06T12:35:49.988" v="2139"/>
          <ac:spMkLst>
            <pc:docMk/>
            <pc:sldMk cId="2490214047" sldId="298"/>
            <ac:spMk id="320" creationId="{93E51207-66CD-4370-84B0-024187B3010C}"/>
          </ac:spMkLst>
        </pc:spChg>
        <pc:spChg chg="mod">
          <ac:chgData name="Punit Dharmadhikari" userId="ee401bb8b8c2a74d" providerId="LiveId" clId="{6F58F84E-498F-4B8D-AECC-6B61F4CBE920}" dt="2021-04-06T12:35:49.988" v="2139"/>
          <ac:spMkLst>
            <pc:docMk/>
            <pc:sldMk cId="2490214047" sldId="298"/>
            <ac:spMk id="321" creationId="{E520D5C1-F7C8-4AB9-830A-3AA5A0C04141}"/>
          </ac:spMkLst>
        </pc:spChg>
        <pc:spChg chg="mod">
          <ac:chgData name="Punit Dharmadhikari" userId="ee401bb8b8c2a74d" providerId="LiveId" clId="{6F58F84E-498F-4B8D-AECC-6B61F4CBE920}" dt="2021-04-06T12:35:49.988" v="2139"/>
          <ac:spMkLst>
            <pc:docMk/>
            <pc:sldMk cId="2490214047" sldId="298"/>
            <ac:spMk id="322" creationId="{3DE09A6D-69C3-434E-A839-4402CD9E5D92}"/>
          </ac:spMkLst>
        </pc:spChg>
        <pc:spChg chg="mod">
          <ac:chgData name="Punit Dharmadhikari" userId="ee401bb8b8c2a74d" providerId="LiveId" clId="{6F58F84E-498F-4B8D-AECC-6B61F4CBE920}" dt="2021-04-06T12:35:49.988" v="2139"/>
          <ac:spMkLst>
            <pc:docMk/>
            <pc:sldMk cId="2490214047" sldId="298"/>
            <ac:spMk id="323" creationId="{74F0E213-9B71-470F-B7C7-8AFE25BBA33B}"/>
          </ac:spMkLst>
        </pc:spChg>
        <pc:spChg chg="mod">
          <ac:chgData name="Punit Dharmadhikari" userId="ee401bb8b8c2a74d" providerId="LiveId" clId="{6F58F84E-498F-4B8D-AECC-6B61F4CBE920}" dt="2021-04-06T12:35:49.988" v="2139"/>
          <ac:spMkLst>
            <pc:docMk/>
            <pc:sldMk cId="2490214047" sldId="298"/>
            <ac:spMk id="324" creationId="{1461A061-3099-424F-B651-1AED5331B5C1}"/>
          </ac:spMkLst>
        </pc:spChg>
        <pc:spChg chg="mod">
          <ac:chgData name="Punit Dharmadhikari" userId="ee401bb8b8c2a74d" providerId="LiveId" clId="{6F58F84E-498F-4B8D-AECC-6B61F4CBE920}" dt="2021-04-06T12:35:49.988" v="2139"/>
          <ac:spMkLst>
            <pc:docMk/>
            <pc:sldMk cId="2490214047" sldId="298"/>
            <ac:spMk id="325" creationId="{6C4E1E95-610C-4348-80D4-1A018EEE95FA}"/>
          </ac:spMkLst>
        </pc:spChg>
        <pc:spChg chg="add del mod">
          <ac:chgData name="Punit Dharmadhikari" userId="ee401bb8b8c2a74d" providerId="LiveId" clId="{6F58F84E-498F-4B8D-AECC-6B61F4CBE920}" dt="2021-04-06T12:35:52.295" v="2140"/>
          <ac:spMkLst>
            <pc:docMk/>
            <pc:sldMk cId="2490214047" sldId="298"/>
            <ac:spMk id="327" creationId="{9DE4FDF2-B9AB-4AAC-B245-2FEF063DC53F}"/>
          </ac:spMkLst>
        </pc:spChg>
        <pc:spChg chg="add del mod">
          <ac:chgData name="Punit Dharmadhikari" userId="ee401bb8b8c2a74d" providerId="LiveId" clId="{6F58F84E-498F-4B8D-AECC-6B61F4CBE920}" dt="2021-04-06T12:35:52.295" v="2140"/>
          <ac:spMkLst>
            <pc:docMk/>
            <pc:sldMk cId="2490214047" sldId="298"/>
            <ac:spMk id="330" creationId="{52BEF1A1-3A31-4141-B65A-A1250EBF34A0}"/>
          </ac:spMkLst>
        </pc:spChg>
        <pc:spChg chg="add del mod">
          <ac:chgData name="Punit Dharmadhikari" userId="ee401bb8b8c2a74d" providerId="LiveId" clId="{6F58F84E-498F-4B8D-AECC-6B61F4CBE920}" dt="2021-04-06T12:35:52.295" v="2140"/>
          <ac:spMkLst>
            <pc:docMk/>
            <pc:sldMk cId="2490214047" sldId="298"/>
            <ac:spMk id="331" creationId="{B6DE6077-353A-4C04-AF18-1A513FBEBFD7}"/>
          </ac:spMkLst>
        </pc:spChg>
        <pc:spChg chg="add del mod">
          <ac:chgData name="Punit Dharmadhikari" userId="ee401bb8b8c2a74d" providerId="LiveId" clId="{6F58F84E-498F-4B8D-AECC-6B61F4CBE920}" dt="2021-04-06T12:35:52.295" v="2140"/>
          <ac:spMkLst>
            <pc:docMk/>
            <pc:sldMk cId="2490214047" sldId="298"/>
            <ac:spMk id="333" creationId="{7B48A451-7C33-429F-93D4-AA77EEBCE054}"/>
          </ac:spMkLst>
        </pc:spChg>
        <pc:spChg chg="add del mod">
          <ac:chgData name="Punit Dharmadhikari" userId="ee401bb8b8c2a74d" providerId="LiveId" clId="{6F58F84E-498F-4B8D-AECC-6B61F4CBE920}" dt="2021-04-06T12:36:26.960" v="2149"/>
          <ac:spMkLst>
            <pc:docMk/>
            <pc:sldMk cId="2490214047" sldId="298"/>
            <ac:spMk id="335" creationId="{A6E9949A-F040-4A67-A72F-BA0B671F5A11}"/>
          </ac:spMkLst>
        </pc:spChg>
        <pc:spChg chg="mod">
          <ac:chgData name="Punit Dharmadhikari" userId="ee401bb8b8c2a74d" providerId="LiveId" clId="{6F58F84E-498F-4B8D-AECC-6B61F4CBE920}" dt="2021-04-06T12:36:18.222" v="2148"/>
          <ac:spMkLst>
            <pc:docMk/>
            <pc:sldMk cId="2490214047" sldId="298"/>
            <ac:spMk id="339" creationId="{8F80A44E-FE3F-4EB9-AAFC-41D9D1CFCCF2}"/>
          </ac:spMkLst>
        </pc:spChg>
        <pc:spChg chg="mod">
          <ac:chgData name="Punit Dharmadhikari" userId="ee401bb8b8c2a74d" providerId="LiveId" clId="{6F58F84E-498F-4B8D-AECC-6B61F4CBE920}" dt="2021-04-06T12:36:18.222" v="2148"/>
          <ac:spMkLst>
            <pc:docMk/>
            <pc:sldMk cId="2490214047" sldId="298"/>
            <ac:spMk id="340" creationId="{E7ED1395-3643-4F93-891D-4DE224DFD3A8}"/>
          </ac:spMkLst>
        </pc:spChg>
        <pc:spChg chg="mod">
          <ac:chgData name="Punit Dharmadhikari" userId="ee401bb8b8c2a74d" providerId="LiveId" clId="{6F58F84E-498F-4B8D-AECC-6B61F4CBE920}" dt="2021-04-06T12:36:18.222" v="2148"/>
          <ac:spMkLst>
            <pc:docMk/>
            <pc:sldMk cId="2490214047" sldId="298"/>
            <ac:spMk id="341" creationId="{A784EF0E-BDC0-4E58-B06A-16CF5674C3E8}"/>
          </ac:spMkLst>
        </pc:spChg>
        <pc:spChg chg="mod">
          <ac:chgData name="Punit Dharmadhikari" userId="ee401bb8b8c2a74d" providerId="LiveId" clId="{6F58F84E-498F-4B8D-AECC-6B61F4CBE920}" dt="2021-04-06T12:36:18.222" v="2148"/>
          <ac:spMkLst>
            <pc:docMk/>
            <pc:sldMk cId="2490214047" sldId="298"/>
            <ac:spMk id="342" creationId="{EA1E238A-DA01-44DF-A4A4-FB9FEB2DA63D}"/>
          </ac:spMkLst>
        </pc:spChg>
        <pc:spChg chg="mod">
          <ac:chgData name="Punit Dharmadhikari" userId="ee401bb8b8c2a74d" providerId="LiveId" clId="{6F58F84E-498F-4B8D-AECC-6B61F4CBE920}" dt="2021-04-06T12:36:18.222" v="2148"/>
          <ac:spMkLst>
            <pc:docMk/>
            <pc:sldMk cId="2490214047" sldId="298"/>
            <ac:spMk id="343" creationId="{2488EAD5-AB2B-445C-A785-7971861A2172}"/>
          </ac:spMkLst>
        </pc:spChg>
        <pc:spChg chg="mod">
          <ac:chgData name="Punit Dharmadhikari" userId="ee401bb8b8c2a74d" providerId="LiveId" clId="{6F58F84E-498F-4B8D-AECC-6B61F4CBE920}" dt="2021-04-06T12:36:18.222" v="2148"/>
          <ac:spMkLst>
            <pc:docMk/>
            <pc:sldMk cId="2490214047" sldId="298"/>
            <ac:spMk id="344" creationId="{25063E29-7637-45FF-922B-2FAE28223ECF}"/>
          </ac:spMkLst>
        </pc:spChg>
        <pc:spChg chg="add del mod">
          <ac:chgData name="Punit Dharmadhikari" userId="ee401bb8b8c2a74d" providerId="LiveId" clId="{6F58F84E-498F-4B8D-AECC-6B61F4CBE920}" dt="2021-04-06T12:36:26.960" v="2149"/>
          <ac:spMkLst>
            <pc:docMk/>
            <pc:sldMk cId="2490214047" sldId="298"/>
            <ac:spMk id="346" creationId="{D4C81FCD-69AD-4E14-A1DD-3BC0D32552E6}"/>
          </ac:spMkLst>
        </pc:spChg>
        <pc:spChg chg="add del mod">
          <ac:chgData name="Punit Dharmadhikari" userId="ee401bb8b8c2a74d" providerId="LiveId" clId="{6F58F84E-498F-4B8D-AECC-6B61F4CBE920}" dt="2021-04-06T12:36:26.960" v="2149"/>
          <ac:spMkLst>
            <pc:docMk/>
            <pc:sldMk cId="2490214047" sldId="298"/>
            <ac:spMk id="349" creationId="{9A99A156-9D4B-44C1-8D25-3193444F8F8C}"/>
          </ac:spMkLst>
        </pc:spChg>
        <pc:spChg chg="add del mod">
          <ac:chgData name="Punit Dharmadhikari" userId="ee401bb8b8c2a74d" providerId="LiveId" clId="{6F58F84E-498F-4B8D-AECC-6B61F4CBE920}" dt="2021-04-06T12:36:26.960" v="2149"/>
          <ac:spMkLst>
            <pc:docMk/>
            <pc:sldMk cId="2490214047" sldId="298"/>
            <ac:spMk id="350" creationId="{FD1EFC0D-4384-4BDF-B18A-65E5CEB1605E}"/>
          </ac:spMkLst>
        </pc:spChg>
        <pc:spChg chg="add del mod">
          <ac:chgData name="Punit Dharmadhikari" userId="ee401bb8b8c2a74d" providerId="LiveId" clId="{6F58F84E-498F-4B8D-AECC-6B61F4CBE920}" dt="2021-04-06T12:36:26.960" v="2149"/>
          <ac:spMkLst>
            <pc:docMk/>
            <pc:sldMk cId="2490214047" sldId="298"/>
            <ac:spMk id="352" creationId="{789CEDCB-6136-46F4-81C5-E9ABC0DAB11C}"/>
          </ac:spMkLst>
        </pc:spChg>
        <pc:spChg chg="add del mod">
          <ac:chgData name="Punit Dharmadhikari" userId="ee401bb8b8c2a74d" providerId="LiveId" clId="{6F58F84E-498F-4B8D-AECC-6B61F4CBE920}" dt="2021-04-06T12:36:38.918" v="2154"/>
          <ac:spMkLst>
            <pc:docMk/>
            <pc:sldMk cId="2490214047" sldId="298"/>
            <ac:spMk id="355" creationId="{8433E8F1-F2A3-49A5-AA2B-4B41DDE4AE97}"/>
          </ac:spMkLst>
        </pc:spChg>
        <pc:spChg chg="mod">
          <ac:chgData name="Punit Dharmadhikari" userId="ee401bb8b8c2a74d" providerId="LiveId" clId="{6F58F84E-498F-4B8D-AECC-6B61F4CBE920}" dt="2021-04-06T12:36:36.819" v="2153"/>
          <ac:spMkLst>
            <pc:docMk/>
            <pc:sldMk cId="2490214047" sldId="298"/>
            <ac:spMk id="359" creationId="{DB532274-B4C1-411C-8304-61E92783B0BB}"/>
          </ac:spMkLst>
        </pc:spChg>
        <pc:spChg chg="mod">
          <ac:chgData name="Punit Dharmadhikari" userId="ee401bb8b8c2a74d" providerId="LiveId" clId="{6F58F84E-498F-4B8D-AECC-6B61F4CBE920}" dt="2021-04-06T12:36:36.819" v="2153"/>
          <ac:spMkLst>
            <pc:docMk/>
            <pc:sldMk cId="2490214047" sldId="298"/>
            <ac:spMk id="360" creationId="{2BD99B14-FEA9-437E-AD66-5071EBAE0E23}"/>
          </ac:spMkLst>
        </pc:spChg>
        <pc:spChg chg="mod">
          <ac:chgData name="Punit Dharmadhikari" userId="ee401bb8b8c2a74d" providerId="LiveId" clId="{6F58F84E-498F-4B8D-AECC-6B61F4CBE920}" dt="2021-04-06T12:36:36.819" v="2153"/>
          <ac:spMkLst>
            <pc:docMk/>
            <pc:sldMk cId="2490214047" sldId="298"/>
            <ac:spMk id="361" creationId="{03BFA077-0642-49CA-9CC1-4246AB86620D}"/>
          </ac:spMkLst>
        </pc:spChg>
        <pc:spChg chg="mod">
          <ac:chgData name="Punit Dharmadhikari" userId="ee401bb8b8c2a74d" providerId="LiveId" clId="{6F58F84E-498F-4B8D-AECC-6B61F4CBE920}" dt="2021-04-06T12:36:36.819" v="2153"/>
          <ac:spMkLst>
            <pc:docMk/>
            <pc:sldMk cId="2490214047" sldId="298"/>
            <ac:spMk id="362" creationId="{A22A1A75-0DEC-4287-B347-68184D66C9EC}"/>
          </ac:spMkLst>
        </pc:spChg>
        <pc:spChg chg="mod">
          <ac:chgData name="Punit Dharmadhikari" userId="ee401bb8b8c2a74d" providerId="LiveId" clId="{6F58F84E-498F-4B8D-AECC-6B61F4CBE920}" dt="2021-04-06T12:36:36.819" v="2153"/>
          <ac:spMkLst>
            <pc:docMk/>
            <pc:sldMk cId="2490214047" sldId="298"/>
            <ac:spMk id="363" creationId="{D946ADDA-849A-4F65-A2ED-672ED37EB775}"/>
          </ac:spMkLst>
        </pc:spChg>
        <pc:spChg chg="mod">
          <ac:chgData name="Punit Dharmadhikari" userId="ee401bb8b8c2a74d" providerId="LiveId" clId="{6F58F84E-498F-4B8D-AECC-6B61F4CBE920}" dt="2021-04-06T12:36:36.819" v="2153"/>
          <ac:spMkLst>
            <pc:docMk/>
            <pc:sldMk cId="2490214047" sldId="298"/>
            <ac:spMk id="364" creationId="{1D53C0DD-460F-4071-AC33-C9F2A9BFABCD}"/>
          </ac:spMkLst>
        </pc:spChg>
        <pc:spChg chg="add del mod">
          <ac:chgData name="Punit Dharmadhikari" userId="ee401bb8b8c2a74d" providerId="LiveId" clId="{6F58F84E-498F-4B8D-AECC-6B61F4CBE920}" dt="2021-04-06T12:36:38.918" v="2154"/>
          <ac:spMkLst>
            <pc:docMk/>
            <pc:sldMk cId="2490214047" sldId="298"/>
            <ac:spMk id="366" creationId="{CE8A3D0C-5397-49C7-926E-F3BEC8FC93E8}"/>
          </ac:spMkLst>
        </pc:spChg>
        <pc:spChg chg="add del mod">
          <ac:chgData name="Punit Dharmadhikari" userId="ee401bb8b8c2a74d" providerId="LiveId" clId="{6F58F84E-498F-4B8D-AECC-6B61F4CBE920}" dt="2021-04-06T12:36:38.918" v="2154"/>
          <ac:spMkLst>
            <pc:docMk/>
            <pc:sldMk cId="2490214047" sldId="298"/>
            <ac:spMk id="369" creationId="{CB3FAA85-2BB8-446C-B442-1F8EAA33DB31}"/>
          </ac:spMkLst>
        </pc:spChg>
        <pc:spChg chg="add del mod">
          <ac:chgData name="Punit Dharmadhikari" userId="ee401bb8b8c2a74d" providerId="LiveId" clId="{6F58F84E-498F-4B8D-AECC-6B61F4CBE920}" dt="2021-04-06T12:36:38.918" v="2154"/>
          <ac:spMkLst>
            <pc:docMk/>
            <pc:sldMk cId="2490214047" sldId="298"/>
            <ac:spMk id="370" creationId="{C638AB0C-0D1F-4CD0-8FC0-C8EE0257A51D}"/>
          </ac:spMkLst>
        </pc:spChg>
        <pc:spChg chg="add del mod">
          <ac:chgData name="Punit Dharmadhikari" userId="ee401bb8b8c2a74d" providerId="LiveId" clId="{6F58F84E-498F-4B8D-AECC-6B61F4CBE920}" dt="2021-04-06T12:36:38.918" v="2154"/>
          <ac:spMkLst>
            <pc:docMk/>
            <pc:sldMk cId="2490214047" sldId="298"/>
            <ac:spMk id="372" creationId="{5FAC0E34-74AD-4F51-BD5C-9E7CF9B4F8AF}"/>
          </ac:spMkLst>
        </pc:spChg>
        <pc:spChg chg="add del mod">
          <ac:chgData name="Punit Dharmadhikari" userId="ee401bb8b8c2a74d" providerId="LiveId" clId="{6F58F84E-498F-4B8D-AECC-6B61F4CBE920}" dt="2021-04-06T12:37:03.635" v="2164"/>
          <ac:spMkLst>
            <pc:docMk/>
            <pc:sldMk cId="2490214047" sldId="298"/>
            <ac:spMk id="375" creationId="{48DEBD41-3CD0-4474-9F1A-11C7F6F2D0E1}"/>
          </ac:spMkLst>
        </pc:spChg>
        <pc:spChg chg="mod">
          <ac:chgData name="Punit Dharmadhikari" userId="ee401bb8b8c2a74d" providerId="LiveId" clId="{6F58F84E-498F-4B8D-AECC-6B61F4CBE920}" dt="2021-04-06T12:37:00.407" v="2163"/>
          <ac:spMkLst>
            <pc:docMk/>
            <pc:sldMk cId="2490214047" sldId="298"/>
            <ac:spMk id="379" creationId="{72481BDF-144D-4E31-ADA7-1844AE1B9D25}"/>
          </ac:spMkLst>
        </pc:spChg>
        <pc:spChg chg="mod">
          <ac:chgData name="Punit Dharmadhikari" userId="ee401bb8b8c2a74d" providerId="LiveId" clId="{6F58F84E-498F-4B8D-AECC-6B61F4CBE920}" dt="2021-04-06T12:37:00.407" v="2163"/>
          <ac:spMkLst>
            <pc:docMk/>
            <pc:sldMk cId="2490214047" sldId="298"/>
            <ac:spMk id="380" creationId="{2D08A696-C61F-4BBE-8995-F21CF1598335}"/>
          </ac:spMkLst>
        </pc:spChg>
        <pc:spChg chg="mod">
          <ac:chgData name="Punit Dharmadhikari" userId="ee401bb8b8c2a74d" providerId="LiveId" clId="{6F58F84E-498F-4B8D-AECC-6B61F4CBE920}" dt="2021-04-06T12:37:00.407" v="2163"/>
          <ac:spMkLst>
            <pc:docMk/>
            <pc:sldMk cId="2490214047" sldId="298"/>
            <ac:spMk id="381" creationId="{6B35ED22-6C84-4D8E-8438-94B05761B3A2}"/>
          </ac:spMkLst>
        </pc:spChg>
        <pc:spChg chg="mod">
          <ac:chgData name="Punit Dharmadhikari" userId="ee401bb8b8c2a74d" providerId="LiveId" clId="{6F58F84E-498F-4B8D-AECC-6B61F4CBE920}" dt="2021-04-06T12:37:00.407" v="2163"/>
          <ac:spMkLst>
            <pc:docMk/>
            <pc:sldMk cId="2490214047" sldId="298"/>
            <ac:spMk id="382" creationId="{5B14306C-7558-435C-854E-373387381E73}"/>
          </ac:spMkLst>
        </pc:spChg>
        <pc:spChg chg="mod">
          <ac:chgData name="Punit Dharmadhikari" userId="ee401bb8b8c2a74d" providerId="LiveId" clId="{6F58F84E-498F-4B8D-AECC-6B61F4CBE920}" dt="2021-04-06T12:37:00.407" v="2163"/>
          <ac:spMkLst>
            <pc:docMk/>
            <pc:sldMk cId="2490214047" sldId="298"/>
            <ac:spMk id="383" creationId="{F5434674-60A8-4E1A-9BC2-8E5BC60D9F7D}"/>
          </ac:spMkLst>
        </pc:spChg>
        <pc:spChg chg="mod">
          <ac:chgData name="Punit Dharmadhikari" userId="ee401bb8b8c2a74d" providerId="LiveId" clId="{6F58F84E-498F-4B8D-AECC-6B61F4CBE920}" dt="2021-04-06T12:37:00.407" v="2163"/>
          <ac:spMkLst>
            <pc:docMk/>
            <pc:sldMk cId="2490214047" sldId="298"/>
            <ac:spMk id="384" creationId="{73C4176E-29D1-463A-A717-D753291344CB}"/>
          </ac:spMkLst>
        </pc:spChg>
        <pc:spChg chg="add del mod">
          <ac:chgData name="Punit Dharmadhikari" userId="ee401bb8b8c2a74d" providerId="LiveId" clId="{6F58F84E-498F-4B8D-AECC-6B61F4CBE920}" dt="2021-04-06T12:37:03.635" v="2164"/>
          <ac:spMkLst>
            <pc:docMk/>
            <pc:sldMk cId="2490214047" sldId="298"/>
            <ac:spMk id="386" creationId="{9374670E-272A-41AB-AF8B-CCDD63A00B39}"/>
          </ac:spMkLst>
        </pc:spChg>
        <pc:spChg chg="add del mod">
          <ac:chgData name="Punit Dharmadhikari" userId="ee401bb8b8c2a74d" providerId="LiveId" clId="{6F58F84E-498F-4B8D-AECC-6B61F4CBE920}" dt="2021-04-06T12:37:03.635" v="2164"/>
          <ac:spMkLst>
            <pc:docMk/>
            <pc:sldMk cId="2490214047" sldId="298"/>
            <ac:spMk id="389" creationId="{20357638-AB34-4A8B-821F-60C3ED992068}"/>
          </ac:spMkLst>
        </pc:spChg>
        <pc:spChg chg="add del mod">
          <ac:chgData name="Punit Dharmadhikari" userId="ee401bb8b8c2a74d" providerId="LiveId" clId="{6F58F84E-498F-4B8D-AECC-6B61F4CBE920}" dt="2021-04-06T12:37:03.635" v="2164"/>
          <ac:spMkLst>
            <pc:docMk/>
            <pc:sldMk cId="2490214047" sldId="298"/>
            <ac:spMk id="390" creationId="{CA83D1A5-85B8-407E-A403-A3848AE4C8DB}"/>
          </ac:spMkLst>
        </pc:spChg>
        <pc:spChg chg="add del mod">
          <ac:chgData name="Punit Dharmadhikari" userId="ee401bb8b8c2a74d" providerId="LiveId" clId="{6F58F84E-498F-4B8D-AECC-6B61F4CBE920}" dt="2021-04-06T12:37:03.635" v="2164"/>
          <ac:spMkLst>
            <pc:docMk/>
            <pc:sldMk cId="2490214047" sldId="298"/>
            <ac:spMk id="392" creationId="{4D3ED76D-5E80-4600-BD45-F1EE97B984E5}"/>
          </ac:spMkLst>
        </pc:spChg>
        <pc:spChg chg="add del mod">
          <ac:chgData name="Punit Dharmadhikari" userId="ee401bb8b8c2a74d" providerId="LiveId" clId="{6F58F84E-498F-4B8D-AECC-6B61F4CBE920}" dt="2021-04-06T12:37:21.178" v="2171"/>
          <ac:spMkLst>
            <pc:docMk/>
            <pc:sldMk cId="2490214047" sldId="298"/>
            <ac:spMk id="394" creationId="{447151D7-33E7-4E51-A775-A68DD0C23868}"/>
          </ac:spMkLst>
        </pc:spChg>
        <pc:spChg chg="mod">
          <ac:chgData name="Punit Dharmadhikari" userId="ee401bb8b8c2a74d" providerId="LiveId" clId="{6F58F84E-498F-4B8D-AECC-6B61F4CBE920}" dt="2021-04-06T12:37:19.414" v="2170"/>
          <ac:spMkLst>
            <pc:docMk/>
            <pc:sldMk cId="2490214047" sldId="298"/>
            <ac:spMk id="398" creationId="{1132E803-4832-42D8-A560-CE6B76DDE30C}"/>
          </ac:spMkLst>
        </pc:spChg>
        <pc:spChg chg="mod">
          <ac:chgData name="Punit Dharmadhikari" userId="ee401bb8b8c2a74d" providerId="LiveId" clId="{6F58F84E-498F-4B8D-AECC-6B61F4CBE920}" dt="2021-04-06T12:37:19.414" v="2170"/>
          <ac:spMkLst>
            <pc:docMk/>
            <pc:sldMk cId="2490214047" sldId="298"/>
            <ac:spMk id="399" creationId="{95592802-F35E-42BB-9C65-DB98A4074AD4}"/>
          </ac:spMkLst>
        </pc:spChg>
        <pc:spChg chg="mod">
          <ac:chgData name="Punit Dharmadhikari" userId="ee401bb8b8c2a74d" providerId="LiveId" clId="{6F58F84E-498F-4B8D-AECC-6B61F4CBE920}" dt="2021-04-06T12:37:19.414" v="2170"/>
          <ac:spMkLst>
            <pc:docMk/>
            <pc:sldMk cId="2490214047" sldId="298"/>
            <ac:spMk id="400" creationId="{6364D434-48A9-480C-8836-5A5DF86828C7}"/>
          </ac:spMkLst>
        </pc:spChg>
        <pc:spChg chg="mod">
          <ac:chgData name="Punit Dharmadhikari" userId="ee401bb8b8c2a74d" providerId="LiveId" clId="{6F58F84E-498F-4B8D-AECC-6B61F4CBE920}" dt="2021-04-06T12:37:19.414" v="2170"/>
          <ac:spMkLst>
            <pc:docMk/>
            <pc:sldMk cId="2490214047" sldId="298"/>
            <ac:spMk id="401" creationId="{262D32C2-446D-4EEC-A461-408FC67FA6B7}"/>
          </ac:spMkLst>
        </pc:spChg>
        <pc:spChg chg="mod">
          <ac:chgData name="Punit Dharmadhikari" userId="ee401bb8b8c2a74d" providerId="LiveId" clId="{6F58F84E-498F-4B8D-AECC-6B61F4CBE920}" dt="2021-04-06T12:37:19.414" v="2170"/>
          <ac:spMkLst>
            <pc:docMk/>
            <pc:sldMk cId="2490214047" sldId="298"/>
            <ac:spMk id="402" creationId="{81A5DEAE-4E91-45F0-9FBC-F68F679489D7}"/>
          </ac:spMkLst>
        </pc:spChg>
        <pc:spChg chg="mod">
          <ac:chgData name="Punit Dharmadhikari" userId="ee401bb8b8c2a74d" providerId="LiveId" clId="{6F58F84E-498F-4B8D-AECC-6B61F4CBE920}" dt="2021-04-06T12:37:19.414" v="2170"/>
          <ac:spMkLst>
            <pc:docMk/>
            <pc:sldMk cId="2490214047" sldId="298"/>
            <ac:spMk id="403" creationId="{8C503D7E-85A5-49DF-811E-E09754424EA6}"/>
          </ac:spMkLst>
        </pc:spChg>
        <pc:spChg chg="add del mod">
          <ac:chgData name="Punit Dharmadhikari" userId="ee401bb8b8c2a74d" providerId="LiveId" clId="{6F58F84E-498F-4B8D-AECC-6B61F4CBE920}" dt="2021-04-06T12:37:21.178" v="2171"/>
          <ac:spMkLst>
            <pc:docMk/>
            <pc:sldMk cId="2490214047" sldId="298"/>
            <ac:spMk id="405" creationId="{9B19F1C4-0C18-4A3B-8479-3C2B8FACEA41}"/>
          </ac:spMkLst>
        </pc:spChg>
        <pc:spChg chg="add del mod">
          <ac:chgData name="Punit Dharmadhikari" userId="ee401bb8b8c2a74d" providerId="LiveId" clId="{6F58F84E-498F-4B8D-AECC-6B61F4CBE920}" dt="2021-04-06T12:37:21.178" v="2171"/>
          <ac:spMkLst>
            <pc:docMk/>
            <pc:sldMk cId="2490214047" sldId="298"/>
            <ac:spMk id="409" creationId="{377562C0-C5AE-40B9-ADD8-55790DB02752}"/>
          </ac:spMkLst>
        </pc:spChg>
        <pc:spChg chg="add del mod">
          <ac:chgData name="Punit Dharmadhikari" userId="ee401bb8b8c2a74d" providerId="LiveId" clId="{6F58F84E-498F-4B8D-AECC-6B61F4CBE920}" dt="2021-04-06T12:37:21.178" v="2171"/>
          <ac:spMkLst>
            <pc:docMk/>
            <pc:sldMk cId="2490214047" sldId="298"/>
            <ac:spMk id="410" creationId="{69FE69F6-77FC-492A-8C94-B3F8212FAA5F}"/>
          </ac:spMkLst>
        </pc:spChg>
        <pc:spChg chg="add del mod">
          <ac:chgData name="Punit Dharmadhikari" userId="ee401bb8b8c2a74d" providerId="LiveId" clId="{6F58F84E-498F-4B8D-AECC-6B61F4CBE920}" dt="2021-04-06T12:37:21.178" v="2171"/>
          <ac:spMkLst>
            <pc:docMk/>
            <pc:sldMk cId="2490214047" sldId="298"/>
            <ac:spMk id="412" creationId="{40783BF3-C28C-49A3-AF86-8B36754F254C}"/>
          </ac:spMkLst>
        </pc:spChg>
        <pc:spChg chg="add del mod">
          <ac:chgData name="Punit Dharmadhikari" userId="ee401bb8b8c2a74d" providerId="LiveId" clId="{6F58F84E-498F-4B8D-AECC-6B61F4CBE920}" dt="2021-04-06T12:37:35.775" v="2179"/>
          <ac:spMkLst>
            <pc:docMk/>
            <pc:sldMk cId="2490214047" sldId="298"/>
            <ac:spMk id="413" creationId="{0F4AEEDF-6BA3-465D-B1C4-550F706FF24D}"/>
          </ac:spMkLst>
        </pc:spChg>
        <pc:spChg chg="mod">
          <ac:chgData name="Punit Dharmadhikari" userId="ee401bb8b8c2a74d" providerId="LiveId" clId="{6F58F84E-498F-4B8D-AECC-6B61F4CBE920}" dt="2021-04-06T12:37:33.462" v="2176"/>
          <ac:spMkLst>
            <pc:docMk/>
            <pc:sldMk cId="2490214047" sldId="298"/>
            <ac:spMk id="417" creationId="{8823297B-F64C-44E7-A64D-8FB56C5FB421}"/>
          </ac:spMkLst>
        </pc:spChg>
        <pc:spChg chg="mod">
          <ac:chgData name="Punit Dharmadhikari" userId="ee401bb8b8c2a74d" providerId="LiveId" clId="{6F58F84E-498F-4B8D-AECC-6B61F4CBE920}" dt="2021-04-06T12:37:33.462" v="2176"/>
          <ac:spMkLst>
            <pc:docMk/>
            <pc:sldMk cId="2490214047" sldId="298"/>
            <ac:spMk id="418" creationId="{B9E15C70-1DB0-49DD-BAF6-BCF51545A282}"/>
          </ac:spMkLst>
        </pc:spChg>
        <pc:spChg chg="mod">
          <ac:chgData name="Punit Dharmadhikari" userId="ee401bb8b8c2a74d" providerId="LiveId" clId="{6F58F84E-498F-4B8D-AECC-6B61F4CBE920}" dt="2021-04-06T12:37:33.462" v="2176"/>
          <ac:spMkLst>
            <pc:docMk/>
            <pc:sldMk cId="2490214047" sldId="298"/>
            <ac:spMk id="419" creationId="{D8A7CC95-46EF-420B-9AEA-F95CB07C2839}"/>
          </ac:spMkLst>
        </pc:spChg>
        <pc:spChg chg="mod">
          <ac:chgData name="Punit Dharmadhikari" userId="ee401bb8b8c2a74d" providerId="LiveId" clId="{6F58F84E-498F-4B8D-AECC-6B61F4CBE920}" dt="2021-04-06T12:37:33.462" v="2176"/>
          <ac:spMkLst>
            <pc:docMk/>
            <pc:sldMk cId="2490214047" sldId="298"/>
            <ac:spMk id="420" creationId="{5755AD8D-D0D3-4717-8E41-416B464F1CDF}"/>
          </ac:spMkLst>
        </pc:spChg>
        <pc:spChg chg="mod">
          <ac:chgData name="Punit Dharmadhikari" userId="ee401bb8b8c2a74d" providerId="LiveId" clId="{6F58F84E-498F-4B8D-AECC-6B61F4CBE920}" dt="2021-04-06T12:37:33.462" v="2176"/>
          <ac:spMkLst>
            <pc:docMk/>
            <pc:sldMk cId="2490214047" sldId="298"/>
            <ac:spMk id="421" creationId="{9093617F-9187-42F5-87F2-091D082381E2}"/>
          </ac:spMkLst>
        </pc:spChg>
        <pc:spChg chg="mod">
          <ac:chgData name="Punit Dharmadhikari" userId="ee401bb8b8c2a74d" providerId="LiveId" clId="{6F58F84E-498F-4B8D-AECC-6B61F4CBE920}" dt="2021-04-06T12:37:33.462" v="2176"/>
          <ac:spMkLst>
            <pc:docMk/>
            <pc:sldMk cId="2490214047" sldId="298"/>
            <ac:spMk id="422" creationId="{D365C211-0CC3-4DBB-A241-CA8C4461EB06}"/>
          </ac:spMkLst>
        </pc:spChg>
        <pc:spChg chg="add del mod">
          <ac:chgData name="Punit Dharmadhikari" userId="ee401bb8b8c2a74d" providerId="LiveId" clId="{6F58F84E-498F-4B8D-AECC-6B61F4CBE920}" dt="2021-04-06T12:37:35.775" v="2179"/>
          <ac:spMkLst>
            <pc:docMk/>
            <pc:sldMk cId="2490214047" sldId="298"/>
            <ac:spMk id="424" creationId="{6F801BB6-FFA1-4484-A722-4B355A5DBCB8}"/>
          </ac:spMkLst>
        </pc:spChg>
        <pc:spChg chg="add del mod">
          <ac:chgData name="Punit Dharmadhikari" userId="ee401bb8b8c2a74d" providerId="LiveId" clId="{6F58F84E-498F-4B8D-AECC-6B61F4CBE920}" dt="2021-04-06T12:37:35.775" v="2179"/>
          <ac:spMkLst>
            <pc:docMk/>
            <pc:sldMk cId="2490214047" sldId="298"/>
            <ac:spMk id="427" creationId="{6899EAA3-2EBB-4191-ACEE-CAE95F2C62F0}"/>
          </ac:spMkLst>
        </pc:spChg>
        <pc:spChg chg="add del mod">
          <ac:chgData name="Punit Dharmadhikari" userId="ee401bb8b8c2a74d" providerId="LiveId" clId="{6F58F84E-498F-4B8D-AECC-6B61F4CBE920}" dt="2021-04-06T12:37:35.775" v="2179"/>
          <ac:spMkLst>
            <pc:docMk/>
            <pc:sldMk cId="2490214047" sldId="298"/>
            <ac:spMk id="428" creationId="{A64FE7DE-7CA6-4D84-A123-2810D8F9F591}"/>
          </ac:spMkLst>
        </pc:spChg>
        <pc:spChg chg="add del mod">
          <ac:chgData name="Punit Dharmadhikari" userId="ee401bb8b8c2a74d" providerId="LiveId" clId="{6F58F84E-498F-4B8D-AECC-6B61F4CBE920}" dt="2021-04-06T12:37:35.775" v="2179"/>
          <ac:spMkLst>
            <pc:docMk/>
            <pc:sldMk cId="2490214047" sldId="298"/>
            <ac:spMk id="430" creationId="{B1E29050-C2DD-4A0C-ABF3-7338F712C02E}"/>
          </ac:spMkLst>
        </pc:spChg>
        <pc:spChg chg="add del mod">
          <ac:chgData name="Punit Dharmadhikari" userId="ee401bb8b8c2a74d" providerId="LiveId" clId="{6F58F84E-498F-4B8D-AECC-6B61F4CBE920}" dt="2021-04-06T12:37:48.052" v="2185"/>
          <ac:spMkLst>
            <pc:docMk/>
            <pc:sldMk cId="2490214047" sldId="298"/>
            <ac:spMk id="433" creationId="{B0F1A1D8-ABA6-4BA5-8F69-B6822DA0E70C}"/>
          </ac:spMkLst>
        </pc:spChg>
        <pc:spChg chg="mod">
          <ac:chgData name="Punit Dharmadhikari" userId="ee401bb8b8c2a74d" providerId="LiveId" clId="{6F58F84E-498F-4B8D-AECC-6B61F4CBE920}" dt="2021-04-06T12:37:45.930" v="2184"/>
          <ac:spMkLst>
            <pc:docMk/>
            <pc:sldMk cId="2490214047" sldId="298"/>
            <ac:spMk id="437" creationId="{597E8AFD-9D2A-41F5-9B88-948FA93AAE64}"/>
          </ac:spMkLst>
        </pc:spChg>
        <pc:spChg chg="mod">
          <ac:chgData name="Punit Dharmadhikari" userId="ee401bb8b8c2a74d" providerId="LiveId" clId="{6F58F84E-498F-4B8D-AECC-6B61F4CBE920}" dt="2021-04-06T12:37:45.930" v="2184"/>
          <ac:spMkLst>
            <pc:docMk/>
            <pc:sldMk cId="2490214047" sldId="298"/>
            <ac:spMk id="438" creationId="{707C7A0A-AF40-4BA5-9D1B-DE062591CD5D}"/>
          </ac:spMkLst>
        </pc:spChg>
        <pc:spChg chg="mod">
          <ac:chgData name="Punit Dharmadhikari" userId="ee401bb8b8c2a74d" providerId="LiveId" clId="{6F58F84E-498F-4B8D-AECC-6B61F4CBE920}" dt="2021-04-06T12:37:45.930" v="2184"/>
          <ac:spMkLst>
            <pc:docMk/>
            <pc:sldMk cId="2490214047" sldId="298"/>
            <ac:spMk id="439" creationId="{B4EADC64-7ED5-4919-8B4D-4BD70F7DB72D}"/>
          </ac:spMkLst>
        </pc:spChg>
        <pc:spChg chg="mod">
          <ac:chgData name="Punit Dharmadhikari" userId="ee401bb8b8c2a74d" providerId="LiveId" clId="{6F58F84E-498F-4B8D-AECC-6B61F4CBE920}" dt="2021-04-06T12:37:45.930" v="2184"/>
          <ac:spMkLst>
            <pc:docMk/>
            <pc:sldMk cId="2490214047" sldId="298"/>
            <ac:spMk id="440" creationId="{A05BC6DD-9F80-49A4-AF36-67DB398F38F1}"/>
          </ac:spMkLst>
        </pc:spChg>
        <pc:spChg chg="mod">
          <ac:chgData name="Punit Dharmadhikari" userId="ee401bb8b8c2a74d" providerId="LiveId" clId="{6F58F84E-498F-4B8D-AECC-6B61F4CBE920}" dt="2021-04-06T12:37:45.930" v="2184"/>
          <ac:spMkLst>
            <pc:docMk/>
            <pc:sldMk cId="2490214047" sldId="298"/>
            <ac:spMk id="441" creationId="{E8389AB2-B35C-4607-9B3B-A6EE3D203D3D}"/>
          </ac:spMkLst>
        </pc:spChg>
        <pc:spChg chg="mod">
          <ac:chgData name="Punit Dharmadhikari" userId="ee401bb8b8c2a74d" providerId="LiveId" clId="{6F58F84E-498F-4B8D-AECC-6B61F4CBE920}" dt="2021-04-06T12:37:45.930" v="2184"/>
          <ac:spMkLst>
            <pc:docMk/>
            <pc:sldMk cId="2490214047" sldId="298"/>
            <ac:spMk id="442" creationId="{9C01A1C7-5382-4C65-AD92-FE465F355B1A}"/>
          </ac:spMkLst>
        </pc:spChg>
        <pc:spChg chg="add del mod">
          <ac:chgData name="Punit Dharmadhikari" userId="ee401bb8b8c2a74d" providerId="LiveId" clId="{6F58F84E-498F-4B8D-AECC-6B61F4CBE920}" dt="2021-04-06T12:37:48.052" v="2185"/>
          <ac:spMkLst>
            <pc:docMk/>
            <pc:sldMk cId="2490214047" sldId="298"/>
            <ac:spMk id="444" creationId="{363D27C5-1C56-4074-ABDE-C920DFBC0137}"/>
          </ac:spMkLst>
        </pc:spChg>
        <pc:spChg chg="add del mod">
          <ac:chgData name="Punit Dharmadhikari" userId="ee401bb8b8c2a74d" providerId="LiveId" clId="{6F58F84E-498F-4B8D-AECC-6B61F4CBE920}" dt="2021-04-06T12:37:48.052" v="2185"/>
          <ac:spMkLst>
            <pc:docMk/>
            <pc:sldMk cId="2490214047" sldId="298"/>
            <ac:spMk id="447" creationId="{AD60FB27-44C9-449F-8CBE-B104E78904FB}"/>
          </ac:spMkLst>
        </pc:spChg>
        <pc:spChg chg="add del mod">
          <ac:chgData name="Punit Dharmadhikari" userId="ee401bb8b8c2a74d" providerId="LiveId" clId="{6F58F84E-498F-4B8D-AECC-6B61F4CBE920}" dt="2021-04-06T12:37:48.052" v="2185"/>
          <ac:spMkLst>
            <pc:docMk/>
            <pc:sldMk cId="2490214047" sldId="298"/>
            <ac:spMk id="448" creationId="{509D93A0-7856-4B7B-AE32-B639E77877C4}"/>
          </ac:spMkLst>
        </pc:spChg>
        <pc:spChg chg="add del mod">
          <ac:chgData name="Punit Dharmadhikari" userId="ee401bb8b8c2a74d" providerId="LiveId" clId="{6F58F84E-498F-4B8D-AECC-6B61F4CBE920}" dt="2021-04-06T12:37:48.052" v="2185"/>
          <ac:spMkLst>
            <pc:docMk/>
            <pc:sldMk cId="2490214047" sldId="298"/>
            <ac:spMk id="450" creationId="{7711CF87-2F51-4267-9E8C-86046F2FEF20}"/>
          </ac:spMkLst>
        </pc:spChg>
        <pc:spChg chg="add del mod">
          <ac:chgData name="Punit Dharmadhikari" userId="ee401bb8b8c2a74d" providerId="LiveId" clId="{6F58F84E-498F-4B8D-AECC-6B61F4CBE920}" dt="2021-04-06T12:38:05.923" v="2193"/>
          <ac:spMkLst>
            <pc:docMk/>
            <pc:sldMk cId="2490214047" sldId="298"/>
            <ac:spMk id="453" creationId="{7256EA4F-35C0-46EF-B12B-DCB3F482AC5C}"/>
          </ac:spMkLst>
        </pc:spChg>
        <pc:spChg chg="mod">
          <ac:chgData name="Punit Dharmadhikari" userId="ee401bb8b8c2a74d" providerId="LiveId" clId="{6F58F84E-498F-4B8D-AECC-6B61F4CBE920}" dt="2021-04-06T12:38:04.044" v="2192"/>
          <ac:spMkLst>
            <pc:docMk/>
            <pc:sldMk cId="2490214047" sldId="298"/>
            <ac:spMk id="457" creationId="{AD78A162-1FEA-4596-8EDD-6641C515724E}"/>
          </ac:spMkLst>
        </pc:spChg>
        <pc:spChg chg="mod">
          <ac:chgData name="Punit Dharmadhikari" userId="ee401bb8b8c2a74d" providerId="LiveId" clId="{6F58F84E-498F-4B8D-AECC-6B61F4CBE920}" dt="2021-04-06T12:38:04.044" v="2192"/>
          <ac:spMkLst>
            <pc:docMk/>
            <pc:sldMk cId="2490214047" sldId="298"/>
            <ac:spMk id="458" creationId="{50396B57-902B-46C0-A49C-75D78C3508F5}"/>
          </ac:spMkLst>
        </pc:spChg>
        <pc:spChg chg="mod">
          <ac:chgData name="Punit Dharmadhikari" userId="ee401bb8b8c2a74d" providerId="LiveId" clId="{6F58F84E-498F-4B8D-AECC-6B61F4CBE920}" dt="2021-04-06T12:38:04.044" v="2192"/>
          <ac:spMkLst>
            <pc:docMk/>
            <pc:sldMk cId="2490214047" sldId="298"/>
            <ac:spMk id="459" creationId="{951A6854-E0BE-4DFA-AB1E-D30A4EDC09E4}"/>
          </ac:spMkLst>
        </pc:spChg>
        <pc:spChg chg="mod">
          <ac:chgData name="Punit Dharmadhikari" userId="ee401bb8b8c2a74d" providerId="LiveId" clId="{6F58F84E-498F-4B8D-AECC-6B61F4CBE920}" dt="2021-04-06T12:38:04.044" v="2192"/>
          <ac:spMkLst>
            <pc:docMk/>
            <pc:sldMk cId="2490214047" sldId="298"/>
            <ac:spMk id="460" creationId="{641B9009-A75B-44C4-BB5C-9D8FC4C1EF4F}"/>
          </ac:spMkLst>
        </pc:spChg>
        <pc:spChg chg="mod">
          <ac:chgData name="Punit Dharmadhikari" userId="ee401bb8b8c2a74d" providerId="LiveId" clId="{6F58F84E-498F-4B8D-AECC-6B61F4CBE920}" dt="2021-04-06T12:38:04.044" v="2192"/>
          <ac:spMkLst>
            <pc:docMk/>
            <pc:sldMk cId="2490214047" sldId="298"/>
            <ac:spMk id="461" creationId="{A1184810-F5C7-4087-9BA2-C199547C98CA}"/>
          </ac:spMkLst>
        </pc:spChg>
        <pc:spChg chg="mod">
          <ac:chgData name="Punit Dharmadhikari" userId="ee401bb8b8c2a74d" providerId="LiveId" clId="{6F58F84E-498F-4B8D-AECC-6B61F4CBE920}" dt="2021-04-06T12:38:04.044" v="2192"/>
          <ac:spMkLst>
            <pc:docMk/>
            <pc:sldMk cId="2490214047" sldId="298"/>
            <ac:spMk id="462" creationId="{DAF8BF1A-75E0-4E3B-99A0-7151E355DF4E}"/>
          </ac:spMkLst>
        </pc:spChg>
        <pc:spChg chg="add del mod">
          <ac:chgData name="Punit Dharmadhikari" userId="ee401bb8b8c2a74d" providerId="LiveId" clId="{6F58F84E-498F-4B8D-AECC-6B61F4CBE920}" dt="2021-04-06T12:38:05.923" v="2193"/>
          <ac:spMkLst>
            <pc:docMk/>
            <pc:sldMk cId="2490214047" sldId="298"/>
            <ac:spMk id="464" creationId="{9288ABC1-DEFD-4543-B4D0-E686996783B3}"/>
          </ac:spMkLst>
        </pc:spChg>
        <pc:spChg chg="add del mod">
          <ac:chgData name="Punit Dharmadhikari" userId="ee401bb8b8c2a74d" providerId="LiveId" clId="{6F58F84E-498F-4B8D-AECC-6B61F4CBE920}" dt="2021-04-06T12:38:05.923" v="2193"/>
          <ac:spMkLst>
            <pc:docMk/>
            <pc:sldMk cId="2490214047" sldId="298"/>
            <ac:spMk id="467" creationId="{A4AA5D3A-747B-42DA-9BF2-4E205AF76984}"/>
          </ac:spMkLst>
        </pc:spChg>
        <pc:spChg chg="add del mod">
          <ac:chgData name="Punit Dharmadhikari" userId="ee401bb8b8c2a74d" providerId="LiveId" clId="{6F58F84E-498F-4B8D-AECC-6B61F4CBE920}" dt="2021-04-06T12:38:05.923" v="2193"/>
          <ac:spMkLst>
            <pc:docMk/>
            <pc:sldMk cId="2490214047" sldId="298"/>
            <ac:spMk id="468" creationId="{7BDA5C22-B17E-43DE-A391-A397A3084458}"/>
          </ac:spMkLst>
        </pc:spChg>
        <pc:spChg chg="add del mod">
          <ac:chgData name="Punit Dharmadhikari" userId="ee401bb8b8c2a74d" providerId="LiveId" clId="{6F58F84E-498F-4B8D-AECC-6B61F4CBE920}" dt="2021-04-06T12:38:05.923" v="2193"/>
          <ac:spMkLst>
            <pc:docMk/>
            <pc:sldMk cId="2490214047" sldId="298"/>
            <ac:spMk id="470" creationId="{37894306-E193-4FC9-BFCD-F57137D2D8B8}"/>
          </ac:spMkLst>
        </pc:spChg>
        <pc:spChg chg="add del mod">
          <ac:chgData name="Punit Dharmadhikari" userId="ee401bb8b8c2a74d" providerId="LiveId" clId="{6F58F84E-498F-4B8D-AECC-6B61F4CBE920}" dt="2021-04-06T12:38:18.888" v="2199"/>
          <ac:spMkLst>
            <pc:docMk/>
            <pc:sldMk cId="2490214047" sldId="298"/>
            <ac:spMk id="472" creationId="{25466559-48E2-47C8-B173-76190058D01F}"/>
          </ac:spMkLst>
        </pc:spChg>
        <pc:spChg chg="mod">
          <ac:chgData name="Punit Dharmadhikari" userId="ee401bb8b8c2a74d" providerId="LiveId" clId="{6F58F84E-498F-4B8D-AECC-6B61F4CBE920}" dt="2021-04-06T12:38:15.670" v="2198"/>
          <ac:spMkLst>
            <pc:docMk/>
            <pc:sldMk cId="2490214047" sldId="298"/>
            <ac:spMk id="476" creationId="{341E8149-5938-4988-88F1-BAAC81581AF6}"/>
          </ac:spMkLst>
        </pc:spChg>
        <pc:spChg chg="mod">
          <ac:chgData name="Punit Dharmadhikari" userId="ee401bb8b8c2a74d" providerId="LiveId" clId="{6F58F84E-498F-4B8D-AECC-6B61F4CBE920}" dt="2021-04-06T12:38:15.670" v="2198"/>
          <ac:spMkLst>
            <pc:docMk/>
            <pc:sldMk cId="2490214047" sldId="298"/>
            <ac:spMk id="477" creationId="{D6AD375D-480D-40EF-B3EB-B140316C5FA2}"/>
          </ac:spMkLst>
        </pc:spChg>
        <pc:spChg chg="mod">
          <ac:chgData name="Punit Dharmadhikari" userId="ee401bb8b8c2a74d" providerId="LiveId" clId="{6F58F84E-498F-4B8D-AECC-6B61F4CBE920}" dt="2021-04-06T12:38:15.670" v="2198"/>
          <ac:spMkLst>
            <pc:docMk/>
            <pc:sldMk cId="2490214047" sldId="298"/>
            <ac:spMk id="478" creationId="{019D38BF-5A99-4DB0-B9F9-8E792D1578D2}"/>
          </ac:spMkLst>
        </pc:spChg>
        <pc:spChg chg="mod">
          <ac:chgData name="Punit Dharmadhikari" userId="ee401bb8b8c2a74d" providerId="LiveId" clId="{6F58F84E-498F-4B8D-AECC-6B61F4CBE920}" dt="2021-04-06T12:38:15.670" v="2198"/>
          <ac:spMkLst>
            <pc:docMk/>
            <pc:sldMk cId="2490214047" sldId="298"/>
            <ac:spMk id="479" creationId="{C2F5DEC3-C01B-45B3-A718-AF654820F4AA}"/>
          </ac:spMkLst>
        </pc:spChg>
        <pc:spChg chg="mod">
          <ac:chgData name="Punit Dharmadhikari" userId="ee401bb8b8c2a74d" providerId="LiveId" clId="{6F58F84E-498F-4B8D-AECC-6B61F4CBE920}" dt="2021-04-06T12:38:15.670" v="2198"/>
          <ac:spMkLst>
            <pc:docMk/>
            <pc:sldMk cId="2490214047" sldId="298"/>
            <ac:spMk id="480" creationId="{ECC0EA2E-EEE0-45C7-9FCD-707D44D21838}"/>
          </ac:spMkLst>
        </pc:spChg>
        <pc:spChg chg="mod">
          <ac:chgData name="Punit Dharmadhikari" userId="ee401bb8b8c2a74d" providerId="LiveId" clId="{6F58F84E-498F-4B8D-AECC-6B61F4CBE920}" dt="2021-04-06T12:38:15.670" v="2198"/>
          <ac:spMkLst>
            <pc:docMk/>
            <pc:sldMk cId="2490214047" sldId="298"/>
            <ac:spMk id="481" creationId="{B9AC9C17-7BE3-485E-AD91-E4241A65C6D8}"/>
          </ac:spMkLst>
        </pc:spChg>
        <pc:spChg chg="add del mod">
          <ac:chgData name="Punit Dharmadhikari" userId="ee401bb8b8c2a74d" providerId="LiveId" clId="{6F58F84E-498F-4B8D-AECC-6B61F4CBE920}" dt="2021-04-06T12:38:18.888" v="2199"/>
          <ac:spMkLst>
            <pc:docMk/>
            <pc:sldMk cId="2490214047" sldId="298"/>
            <ac:spMk id="483" creationId="{618C5934-382B-4959-A8AC-38CC4F51EF33}"/>
          </ac:spMkLst>
        </pc:spChg>
        <pc:spChg chg="add del mod">
          <ac:chgData name="Punit Dharmadhikari" userId="ee401bb8b8c2a74d" providerId="LiveId" clId="{6F58F84E-498F-4B8D-AECC-6B61F4CBE920}" dt="2021-04-06T12:38:18.888" v="2199"/>
          <ac:spMkLst>
            <pc:docMk/>
            <pc:sldMk cId="2490214047" sldId="298"/>
            <ac:spMk id="486" creationId="{70B3D5DD-610F-48EC-916F-DF7BDF0BE837}"/>
          </ac:spMkLst>
        </pc:spChg>
        <pc:spChg chg="add del mod">
          <ac:chgData name="Punit Dharmadhikari" userId="ee401bb8b8c2a74d" providerId="LiveId" clId="{6F58F84E-498F-4B8D-AECC-6B61F4CBE920}" dt="2021-04-06T12:38:18.888" v="2199"/>
          <ac:spMkLst>
            <pc:docMk/>
            <pc:sldMk cId="2490214047" sldId="298"/>
            <ac:spMk id="487" creationId="{9BAC4C94-84CE-4339-8439-7B551C168D7C}"/>
          </ac:spMkLst>
        </pc:spChg>
        <pc:spChg chg="add del mod">
          <ac:chgData name="Punit Dharmadhikari" userId="ee401bb8b8c2a74d" providerId="LiveId" clId="{6F58F84E-498F-4B8D-AECC-6B61F4CBE920}" dt="2021-04-06T12:38:18.888" v="2199"/>
          <ac:spMkLst>
            <pc:docMk/>
            <pc:sldMk cId="2490214047" sldId="298"/>
            <ac:spMk id="489" creationId="{8B1BB9FB-0127-4B5D-B2F3-3EAF9A96AEB5}"/>
          </ac:spMkLst>
        </pc:spChg>
        <pc:spChg chg="add mod">
          <ac:chgData name="Punit Dharmadhikari" userId="ee401bb8b8c2a74d" providerId="LiveId" clId="{6F58F84E-498F-4B8D-AECC-6B61F4CBE920}" dt="2021-04-06T12:38:48.687" v="2211" actId="207"/>
          <ac:spMkLst>
            <pc:docMk/>
            <pc:sldMk cId="2490214047" sldId="298"/>
            <ac:spMk id="491" creationId="{918293CE-FF5A-49CB-B621-24AAD365398E}"/>
          </ac:spMkLst>
        </pc:spChg>
        <pc:spChg chg="add mod">
          <ac:chgData name="Punit Dharmadhikari" userId="ee401bb8b8c2a74d" providerId="LiveId" clId="{6F58F84E-498F-4B8D-AECC-6B61F4CBE920}" dt="2021-04-06T12:38:56.839" v="2213" actId="1076"/>
          <ac:spMkLst>
            <pc:docMk/>
            <pc:sldMk cId="2490214047" sldId="298"/>
            <ac:spMk id="492" creationId="{AC530009-0595-4075-B912-6D0EE241E419}"/>
          </ac:spMkLst>
        </pc:spChg>
        <pc:spChg chg="add mod">
          <ac:chgData name="Punit Dharmadhikari" userId="ee401bb8b8c2a74d" providerId="LiveId" clId="{6F58F84E-498F-4B8D-AECC-6B61F4CBE920}" dt="2021-04-06T12:39:55.316" v="2243" actId="688"/>
          <ac:spMkLst>
            <pc:docMk/>
            <pc:sldMk cId="2490214047" sldId="298"/>
            <ac:spMk id="493" creationId="{7FD11F7A-F1EA-498B-8F83-36F5F1A55B65}"/>
          </ac:spMkLst>
        </pc:spChg>
        <pc:spChg chg="add mod">
          <ac:chgData name="Punit Dharmadhikari" userId="ee401bb8b8c2a74d" providerId="LiveId" clId="{6F58F84E-498F-4B8D-AECC-6B61F4CBE920}" dt="2021-04-06T12:39:11.509" v="2221" actId="1076"/>
          <ac:spMkLst>
            <pc:docMk/>
            <pc:sldMk cId="2490214047" sldId="298"/>
            <ac:spMk id="494" creationId="{DE80B788-23E1-4799-8E7B-ABC49EBA0B33}"/>
          </ac:spMkLst>
        </pc:spChg>
        <pc:spChg chg="add mod">
          <ac:chgData name="Punit Dharmadhikari" userId="ee401bb8b8c2a74d" providerId="LiveId" clId="{6F58F84E-498F-4B8D-AECC-6B61F4CBE920}" dt="2021-04-06T12:39:17.611" v="2225" actId="1076"/>
          <ac:spMkLst>
            <pc:docMk/>
            <pc:sldMk cId="2490214047" sldId="298"/>
            <ac:spMk id="495" creationId="{F3B3AE70-7943-4FA8-AA4F-CB2BA4B39F51}"/>
          </ac:spMkLst>
        </pc:spChg>
        <pc:spChg chg="add mod">
          <ac:chgData name="Punit Dharmadhikari" userId="ee401bb8b8c2a74d" providerId="LiveId" clId="{6F58F84E-498F-4B8D-AECC-6B61F4CBE920}" dt="2021-04-06T12:39:27.843" v="2232" actId="1076"/>
          <ac:spMkLst>
            <pc:docMk/>
            <pc:sldMk cId="2490214047" sldId="298"/>
            <ac:spMk id="496" creationId="{00B99312-3DF7-4B19-BB11-97EACF116D58}"/>
          </ac:spMkLst>
        </pc:spChg>
        <pc:spChg chg="add mod">
          <ac:chgData name="Punit Dharmadhikari" userId="ee401bb8b8c2a74d" providerId="LiveId" clId="{6F58F84E-498F-4B8D-AECC-6B61F4CBE920}" dt="2021-04-06T12:39:26.589" v="2231" actId="1076"/>
          <ac:spMkLst>
            <pc:docMk/>
            <pc:sldMk cId="2490214047" sldId="298"/>
            <ac:spMk id="497" creationId="{E16F1774-6436-44CF-A858-C0146B960A31}"/>
          </ac:spMkLst>
        </pc:spChg>
        <pc:spChg chg="add mod">
          <ac:chgData name="Punit Dharmadhikari" userId="ee401bb8b8c2a74d" providerId="LiveId" clId="{6F58F84E-498F-4B8D-AECC-6B61F4CBE920}" dt="2021-04-06T12:39:38.264" v="2237" actId="688"/>
          <ac:spMkLst>
            <pc:docMk/>
            <pc:sldMk cId="2490214047" sldId="298"/>
            <ac:spMk id="498" creationId="{3D0199C3-184C-45C6-B329-61271F32D1C3}"/>
          </ac:spMkLst>
        </pc:spChg>
        <pc:spChg chg="add mod">
          <ac:chgData name="Punit Dharmadhikari" userId="ee401bb8b8c2a74d" providerId="LiveId" clId="{6F58F84E-498F-4B8D-AECC-6B61F4CBE920}" dt="2021-04-06T13:04:40.101" v="2446" actId="14100"/>
          <ac:spMkLst>
            <pc:docMk/>
            <pc:sldMk cId="2490214047" sldId="298"/>
            <ac:spMk id="499" creationId="{1EF9ECFE-E211-4260-A0E4-1F6ECB7561A6}"/>
          </ac:spMkLst>
        </pc:spChg>
        <pc:spChg chg="add mod">
          <ac:chgData name="Punit Dharmadhikari" userId="ee401bb8b8c2a74d" providerId="LiveId" clId="{6F58F84E-498F-4B8D-AECC-6B61F4CBE920}" dt="2021-04-06T12:39:52.398" v="2242" actId="1076"/>
          <ac:spMkLst>
            <pc:docMk/>
            <pc:sldMk cId="2490214047" sldId="298"/>
            <ac:spMk id="500" creationId="{1C3B92ED-4854-4B53-A1B0-C67657E8845D}"/>
          </ac:spMkLst>
        </pc:spChg>
        <pc:spChg chg="add mod">
          <ac:chgData name="Punit Dharmadhikari" userId="ee401bb8b8c2a74d" providerId="LiveId" clId="{6F58F84E-498F-4B8D-AECC-6B61F4CBE920}" dt="2021-04-06T12:40:08.396" v="2248" actId="1076"/>
          <ac:spMkLst>
            <pc:docMk/>
            <pc:sldMk cId="2490214047" sldId="298"/>
            <ac:spMk id="501" creationId="{81B74801-6B20-423E-B74F-B7EA1793D33D}"/>
          </ac:spMkLst>
        </pc:spChg>
        <pc:spChg chg="add mod">
          <ac:chgData name="Punit Dharmadhikari" userId="ee401bb8b8c2a74d" providerId="LiveId" clId="{6F58F84E-498F-4B8D-AECC-6B61F4CBE920}" dt="2021-04-06T12:40:16.142" v="2252" actId="1076"/>
          <ac:spMkLst>
            <pc:docMk/>
            <pc:sldMk cId="2490214047" sldId="298"/>
            <ac:spMk id="502" creationId="{717645DF-2950-4C82-A6BC-3D5F1AB2871B}"/>
          </ac:spMkLst>
        </pc:spChg>
        <pc:spChg chg="add del mod">
          <ac:chgData name="Punit Dharmadhikari" userId="ee401bb8b8c2a74d" providerId="LiveId" clId="{6F58F84E-498F-4B8D-AECC-6B61F4CBE920}" dt="2021-04-06T12:42:55.327" v="2267"/>
          <ac:spMkLst>
            <pc:docMk/>
            <pc:sldMk cId="2490214047" sldId="298"/>
            <ac:spMk id="503" creationId="{EC11D76E-8778-4E9D-B177-9DBB89EE497B}"/>
          </ac:spMkLst>
        </pc:spChg>
        <pc:spChg chg="add mod">
          <ac:chgData name="Punit Dharmadhikari" userId="ee401bb8b8c2a74d" providerId="LiveId" clId="{6F58F84E-498F-4B8D-AECC-6B61F4CBE920}" dt="2021-04-06T12:43:52.507" v="2311" actId="1076"/>
          <ac:spMkLst>
            <pc:docMk/>
            <pc:sldMk cId="2490214047" sldId="298"/>
            <ac:spMk id="504" creationId="{13302917-D1FA-4BAB-8774-44F57C878872}"/>
          </ac:spMkLst>
        </pc:spChg>
        <pc:spChg chg="add mod">
          <ac:chgData name="Punit Dharmadhikari" userId="ee401bb8b8c2a74d" providerId="LiveId" clId="{6F58F84E-498F-4B8D-AECC-6B61F4CBE920}" dt="2021-04-06T12:56:25.426" v="2399" actId="1076"/>
          <ac:spMkLst>
            <pc:docMk/>
            <pc:sldMk cId="2490214047" sldId="298"/>
            <ac:spMk id="505" creationId="{D79384F5-76D5-4743-8E66-2393901885E2}"/>
          </ac:spMkLst>
        </pc:spChg>
        <pc:spChg chg="add mod">
          <ac:chgData name="Punit Dharmadhikari" userId="ee401bb8b8c2a74d" providerId="LiveId" clId="{6F58F84E-498F-4B8D-AECC-6B61F4CBE920}" dt="2021-04-06T12:56:28.796" v="2400" actId="1076"/>
          <ac:spMkLst>
            <pc:docMk/>
            <pc:sldMk cId="2490214047" sldId="298"/>
            <ac:spMk id="506" creationId="{0F868C45-9884-4F39-B96C-82B6AB1A5593}"/>
          </ac:spMkLst>
        </pc:spChg>
        <pc:spChg chg="add mod">
          <ac:chgData name="Punit Dharmadhikari" userId="ee401bb8b8c2a74d" providerId="LiveId" clId="{6F58F84E-498F-4B8D-AECC-6B61F4CBE920}" dt="2021-04-06T13:04:47.348" v="2450" actId="14100"/>
          <ac:spMkLst>
            <pc:docMk/>
            <pc:sldMk cId="2490214047" sldId="298"/>
            <ac:spMk id="511" creationId="{41E1E925-8979-4CD6-887F-6196F41987CE}"/>
          </ac:spMkLst>
        </pc:spChg>
        <pc:spChg chg="add mod">
          <ac:chgData name="Punit Dharmadhikari" userId="ee401bb8b8c2a74d" providerId="LiveId" clId="{6F58F84E-498F-4B8D-AECC-6B61F4CBE920}" dt="2021-04-06T13:20:49.714" v="2531" actId="20577"/>
          <ac:spMkLst>
            <pc:docMk/>
            <pc:sldMk cId="2490214047" sldId="298"/>
            <ac:spMk id="512" creationId="{DC7850C0-128C-4083-BD8B-7FB2E6E04B15}"/>
          </ac:spMkLst>
        </pc:spChg>
        <pc:spChg chg="add mod">
          <ac:chgData name="Punit Dharmadhikari" userId="ee401bb8b8c2a74d" providerId="LiveId" clId="{6F58F84E-498F-4B8D-AECC-6B61F4CBE920}" dt="2021-04-06T13:06:27.204" v="2469" actId="1076"/>
          <ac:spMkLst>
            <pc:docMk/>
            <pc:sldMk cId="2490214047" sldId="298"/>
            <ac:spMk id="513" creationId="{A1DDE699-C06C-4AF8-A546-4AB4761E5FF8}"/>
          </ac:spMkLst>
        </pc:spChg>
        <pc:spChg chg="add mod">
          <ac:chgData name="Punit Dharmadhikari" userId="ee401bb8b8c2a74d" providerId="LiveId" clId="{6F58F84E-498F-4B8D-AECC-6B61F4CBE920}" dt="2021-04-06T13:14:56.309" v="2511" actId="1076"/>
          <ac:spMkLst>
            <pc:docMk/>
            <pc:sldMk cId="2490214047" sldId="298"/>
            <ac:spMk id="514" creationId="{0FC9E810-78A8-40B3-A744-BE360F72C276}"/>
          </ac:spMkLst>
        </pc:spChg>
        <pc:spChg chg="add mod">
          <ac:chgData name="Punit Dharmadhikari" userId="ee401bb8b8c2a74d" providerId="LiveId" clId="{6F58F84E-498F-4B8D-AECC-6B61F4CBE920}" dt="2021-04-06T13:20:03.962" v="2528" actId="20577"/>
          <ac:spMkLst>
            <pc:docMk/>
            <pc:sldMk cId="2490214047" sldId="298"/>
            <ac:spMk id="515" creationId="{2BB3503A-AF99-4F74-AC3A-F06BCF47B502}"/>
          </ac:spMkLst>
        </pc:spChg>
        <pc:spChg chg="add mod">
          <ac:chgData name="Punit Dharmadhikari" userId="ee401bb8b8c2a74d" providerId="LiveId" clId="{6F58F84E-498F-4B8D-AECC-6B61F4CBE920}" dt="2021-04-06T13:21:07.110" v="2533" actId="20577"/>
          <ac:spMkLst>
            <pc:docMk/>
            <pc:sldMk cId="2490214047" sldId="298"/>
            <ac:spMk id="516" creationId="{76F42E90-772C-4087-8647-D34864A674CB}"/>
          </ac:spMkLst>
        </pc:spChg>
        <pc:spChg chg="add mod">
          <ac:chgData name="Punit Dharmadhikari" userId="ee401bb8b8c2a74d" providerId="LiveId" clId="{6F58F84E-498F-4B8D-AECC-6B61F4CBE920}" dt="2021-04-06T13:14:49.788" v="2509" actId="1076"/>
          <ac:spMkLst>
            <pc:docMk/>
            <pc:sldMk cId="2490214047" sldId="298"/>
            <ac:spMk id="519" creationId="{B0759CCC-D054-49FA-93A4-6C289F5379CE}"/>
          </ac:spMkLst>
        </pc:spChg>
        <pc:spChg chg="del">
          <ac:chgData name="Punit Dharmadhikari" userId="ee401bb8b8c2a74d" providerId="LiveId" clId="{6F58F84E-498F-4B8D-AECC-6B61F4CBE920}" dt="2021-04-06T12:35:15.597" v="2125" actId="478"/>
          <ac:spMkLst>
            <pc:docMk/>
            <pc:sldMk cId="2490214047" sldId="298"/>
            <ac:spMk id="726" creationId="{9F09D34E-6AAF-45A1-A3E8-44D5555B114A}"/>
          </ac:spMkLst>
        </pc:spChg>
        <pc:spChg chg="del">
          <ac:chgData name="Punit Dharmadhikari" userId="ee401bb8b8c2a74d" providerId="LiveId" clId="{6F58F84E-498F-4B8D-AECC-6B61F4CBE920}" dt="2021-04-06T12:35:15.597" v="2125" actId="478"/>
          <ac:spMkLst>
            <pc:docMk/>
            <pc:sldMk cId="2490214047" sldId="298"/>
            <ac:spMk id="737" creationId="{1FA2EE64-7C10-4BD6-B28F-6F30A1842973}"/>
          </ac:spMkLst>
        </pc:spChg>
        <pc:spChg chg="del">
          <ac:chgData name="Punit Dharmadhikari" userId="ee401bb8b8c2a74d" providerId="LiveId" clId="{6F58F84E-498F-4B8D-AECC-6B61F4CBE920}" dt="2021-04-06T12:35:15.597" v="2125" actId="478"/>
          <ac:spMkLst>
            <pc:docMk/>
            <pc:sldMk cId="2490214047" sldId="298"/>
            <ac:spMk id="740" creationId="{0EC5DD8C-FED8-4A23-A197-480CCDC711D1}"/>
          </ac:spMkLst>
        </pc:spChg>
        <pc:spChg chg="del">
          <ac:chgData name="Punit Dharmadhikari" userId="ee401bb8b8c2a74d" providerId="LiveId" clId="{6F58F84E-498F-4B8D-AECC-6B61F4CBE920}" dt="2021-04-06T12:35:15.597" v="2125" actId="478"/>
          <ac:spMkLst>
            <pc:docMk/>
            <pc:sldMk cId="2490214047" sldId="298"/>
            <ac:spMk id="741" creationId="{0FADA698-0E53-4943-916C-A43C31C8F715}"/>
          </ac:spMkLst>
        </pc:spChg>
        <pc:spChg chg="del">
          <ac:chgData name="Punit Dharmadhikari" userId="ee401bb8b8c2a74d" providerId="LiveId" clId="{6F58F84E-498F-4B8D-AECC-6B61F4CBE920}" dt="2021-04-06T12:34:11.020" v="2097" actId="478"/>
          <ac:spMkLst>
            <pc:docMk/>
            <pc:sldMk cId="2490214047" sldId="298"/>
            <ac:spMk id="743" creationId="{7915FF10-4105-4D4E-9B33-0AE440E3627D}"/>
          </ac:spMkLst>
        </pc:spChg>
        <pc:spChg chg="del">
          <ac:chgData name="Punit Dharmadhikari" userId="ee401bb8b8c2a74d" providerId="LiveId" clId="{6F58F84E-498F-4B8D-AECC-6B61F4CBE920}" dt="2021-04-06T12:34:11.020" v="2097" actId="478"/>
          <ac:spMkLst>
            <pc:docMk/>
            <pc:sldMk cId="2490214047" sldId="298"/>
            <ac:spMk id="754" creationId="{45CFDF75-6D26-40DA-B57A-DE6DCD9F3DF9}"/>
          </ac:spMkLst>
        </pc:spChg>
        <pc:spChg chg="del">
          <ac:chgData name="Punit Dharmadhikari" userId="ee401bb8b8c2a74d" providerId="LiveId" clId="{6F58F84E-498F-4B8D-AECC-6B61F4CBE920}" dt="2021-04-06T12:34:11.020" v="2097" actId="478"/>
          <ac:spMkLst>
            <pc:docMk/>
            <pc:sldMk cId="2490214047" sldId="298"/>
            <ac:spMk id="757" creationId="{F9818842-3F17-4DCF-B092-09C28AE6E429}"/>
          </ac:spMkLst>
        </pc:spChg>
        <pc:spChg chg="del">
          <ac:chgData name="Punit Dharmadhikari" userId="ee401bb8b8c2a74d" providerId="LiveId" clId="{6F58F84E-498F-4B8D-AECC-6B61F4CBE920}" dt="2021-04-06T12:34:11.020" v="2097" actId="478"/>
          <ac:spMkLst>
            <pc:docMk/>
            <pc:sldMk cId="2490214047" sldId="298"/>
            <ac:spMk id="758" creationId="{461057E4-BAE6-4D2A-8F36-82C090C2AD96}"/>
          </ac:spMkLst>
        </pc:spChg>
        <pc:spChg chg="del">
          <ac:chgData name="Punit Dharmadhikari" userId="ee401bb8b8c2a74d" providerId="LiveId" clId="{6F58F84E-498F-4B8D-AECC-6B61F4CBE920}" dt="2021-04-06T12:34:32.719" v="2107" actId="478"/>
          <ac:spMkLst>
            <pc:docMk/>
            <pc:sldMk cId="2490214047" sldId="298"/>
            <ac:spMk id="760" creationId="{B0123F5F-C4F5-42DC-AE05-451EF51B6219}"/>
          </ac:spMkLst>
        </pc:spChg>
        <pc:spChg chg="del">
          <ac:chgData name="Punit Dharmadhikari" userId="ee401bb8b8c2a74d" providerId="LiveId" clId="{6F58F84E-498F-4B8D-AECC-6B61F4CBE920}" dt="2021-04-06T12:34:32.719" v="2107" actId="478"/>
          <ac:spMkLst>
            <pc:docMk/>
            <pc:sldMk cId="2490214047" sldId="298"/>
            <ac:spMk id="771" creationId="{136733CB-2BE7-4C4D-AC55-8948715872E6}"/>
          </ac:spMkLst>
        </pc:spChg>
        <pc:spChg chg="del">
          <ac:chgData name="Punit Dharmadhikari" userId="ee401bb8b8c2a74d" providerId="LiveId" clId="{6F58F84E-498F-4B8D-AECC-6B61F4CBE920}" dt="2021-04-06T12:34:32.719" v="2107" actId="478"/>
          <ac:spMkLst>
            <pc:docMk/>
            <pc:sldMk cId="2490214047" sldId="298"/>
            <ac:spMk id="774" creationId="{C87D6746-5E2E-46F0-81D6-C6298C273D9F}"/>
          </ac:spMkLst>
        </pc:spChg>
        <pc:spChg chg="del">
          <ac:chgData name="Punit Dharmadhikari" userId="ee401bb8b8c2a74d" providerId="LiveId" clId="{6F58F84E-498F-4B8D-AECC-6B61F4CBE920}" dt="2021-04-06T12:34:32.719" v="2107" actId="478"/>
          <ac:spMkLst>
            <pc:docMk/>
            <pc:sldMk cId="2490214047" sldId="298"/>
            <ac:spMk id="775" creationId="{7BD0A4E3-2CA8-457B-9A58-D693C968D981}"/>
          </ac:spMkLst>
        </pc:spChg>
        <pc:spChg chg="del">
          <ac:chgData name="Punit Dharmadhikari" userId="ee401bb8b8c2a74d" providerId="LiveId" clId="{6F58F84E-498F-4B8D-AECC-6B61F4CBE920}" dt="2021-04-06T12:36:12.359" v="2147" actId="478"/>
          <ac:spMkLst>
            <pc:docMk/>
            <pc:sldMk cId="2490214047" sldId="298"/>
            <ac:spMk id="777" creationId="{FE6B740E-852B-4967-8925-CE239AF2D4E1}"/>
          </ac:spMkLst>
        </pc:spChg>
        <pc:spChg chg="del">
          <ac:chgData name="Punit Dharmadhikari" userId="ee401bb8b8c2a74d" providerId="LiveId" clId="{6F58F84E-498F-4B8D-AECC-6B61F4CBE920}" dt="2021-04-06T12:36:12.359" v="2147" actId="478"/>
          <ac:spMkLst>
            <pc:docMk/>
            <pc:sldMk cId="2490214047" sldId="298"/>
            <ac:spMk id="788" creationId="{79AE7A98-BECC-4D18-8451-BCF46896607D}"/>
          </ac:spMkLst>
        </pc:spChg>
        <pc:spChg chg="del">
          <ac:chgData name="Punit Dharmadhikari" userId="ee401bb8b8c2a74d" providerId="LiveId" clId="{6F58F84E-498F-4B8D-AECC-6B61F4CBE920}" dt="2021-04-06T12:36:12.359" v="2147" actId="478"/>
          <ac:spMkLst>
            <pc:docMk/>
            <pc:sldMk cId="2490214047" sldId="298"/>
            <ac:spMk id="791" creationId="{E52FA0DE-53DD-4D0E-BF92-1BC35AB17C7B}"/>
          </ac:spMkLst>
        </pc:spChg>
        <pc:spChg chg="del">
          <ac:chgData name="Punit Dharmadhikari" userId="ee401bb8b8c2a74d" providerId="LiveId" clId="{6F58F84E-498F-4B8D-AECC-6B61F4CBE920}" dt="2021-04-06T12:36:12.359" v="2147" actId="478"/>
          <ac:spMkLst>
            <pc:docMk/>
            <pc:sldMk cId="2490214047" sldId="298"/>
            <ac:spMk id="792" creationId="{849AD584-5732-4D91-ACD7-E1310BC6E259}"/>
          </ac:spMkLst>
        </pc:spChg>
        <pc:spChg chg="del">
          <ac:chgData name="Punit Dharmadhikari" userId="ee401bb8b8c2a74d" providerId="LiveId" clId="{6F58F84E-498F-4B8D-AECC-6B61F4CBE920}" dt="2021-04-06T12:36:12.359" v="2147" actId="478"/>
          <ac:spMkLst>
            <pc:docMk/>
            <pc:sldMk cId="2490214047" sldId="298"/>
            <ac:spMk id="794" creationId="{BCC1D9E9-E514-41EB-A83F-399838E4DB7C}"/>
          </ac:spMkLst>
        </pc:spChg>
        <pc:spChg chg="del">
          <ac:chgData name="Punit Dharmadhikari" userId="ee401bb8b8c2a74d" providerId="LiveId" clId="{6F58F84E-498F-4B8D-AECC-6B61F4CBE920}" dt="2021-04-06T12:36:12.359" v="2147" actId="478"/>
          <ac:spMkLst>
            <pc:docMk/>
            <pc:sldMk cId="2490214047" sldId="298"/>
            <ac:spMk id="805" creationId="{BA19AA03-12C9-4C47-A094-969DC7996A85}"/>
          </ac:spMkLst>
        </pc:spChg>
        <pc:spChg chg="del">
          <ac:chgData name="Punit Dharmadhikari" userId="ee401bb8b8c2a74d" providerId="LiveId" clId="{6F58F84E-498F-4B8D-AECC-6B61F4CBE920}" dt="2021-04-06T12:36:12.359" v="2147" actId="478"/>
          <ac:spMkLst>
            <pc:docMk/>
            <pc:sldMk cId="2490214047" sldId="298"/>
            <ac:spMk id="808" creationId="{262C026E-6281-41EC-867E-98D78DCCF215}"/>
          </ac:spMkLst>
        </pc:spChg>
        <pc:spChg chg="del">
          <ac:chgData name="Punit Dharmadhikari" userId="ee401bb8b8c2a74d" providerId="LiveId" clId="{6F58F84E-498F-4B8D-AECC-6B61F4CBE920}" dt="2021-04-06T12:36:12.359" v="2147" actId="478"/>
          <ac:spMkLst>
            <pc:docMk/>
            <pc:sldMk cId="2490214047" sldId="298"/>
            <ac:spMk id="809" creationId="{EF6CA62E-C0E4-4F91-8033-8FC7B8A9F81E}"/>
          </ac:spMkLst>
        </pc:spChg>
        <pc:spChg chg="del">
          <ac:chgData name="Punit Dharmadhikari" userId="ee401bb8b8c2a74d" providerId="LiveId" clId="{6F58F84E-498F-4B8D-AECC-6B61F4CBE920}" dt="2021-04-06T12:36:12.359" v="2147" actId="478"/>
          <ac:spMkLst>
            <pc:docMk/>
            <pc:sldMk cId="2490214047" sldId="298"/>
            <ac:spMk id="811" creationId="{F357973E-1E4C-4970-B706-592E8D35FE77}"/>
          </ac:spMkLst>
        </pc:spChg>
        <pc:spChg chg="del">
          <ac:chgData name="Punit Dharmadhikari" userId="ee401bb8b8c2a74d" providerId="LiveId" clId="{6F58F84E-498F-4B8D-AECC-6B61F4CBE920}" dt="2021-04-06T12:36:12.359" v="2147" actId="478"/>
          <ac:spMkLst>
            <pc:docMk/>
            <pc:sldMk cId="2490214047" sldId="298"/>
            <ac:spMk id="812" creationId="{CA2E6FBA-3526-4F48-82DC-96D21863914C}"/>
          </ac:spMkLst>
        </pc:spChg>
        <pc:spChg chg="del">
          <ac:chgData name="Punit Dharmadhikari" userId="ee401bb8b8c2a74d" providerId="LiveId" clId="{6F58F84E-498F-4B8D-AECC-6B61F4CBE920}" dt="2021-04-06T12:37:14.930" v="2169" actId="478"/>
          <ac:spMkLst>
            <pc:docMk/>
            <pc:sldMk cId="2490214047" sldId="298"/>
            <ac:spMk id="813" creationId="{38475679-7C2A-48A1-B4E9-82C3949BFC31}"/>
          </ac:spMkLst>
        </pc:spChg>
        <pc:spChg chg="del">
          <ac:chgData name="Punit Dharmadhikari" userId="ee401bb8b8c2a74d" providerId="LiveId" clId="{6F58F84E-498F-4B8D-AECC-6B61F4CBE920}" dt="2021-04-06T12:37:14.930" v="2169" actId="478"/>
          <ac:spMkLst>
            <pc:docMk/>
            <pc:sldMk cId="2490214047" sldId="298"/>
            <ac:spMk id="824" creationId="{80E653BB-F99D-4E43-86ED-4E7B892540E4}"/>
          </ac:spMkLst>
        </pc:spChg>
        <pc:spChg chg="del">
          <ac:chgData name="Punit Dharmadhikari" userId="ee401bb8b8c2a74d" providerId="LiveId" clId="{6F58F84E-498F-4B8D-AECC-6B61F4CBE920}" dt="2021-04-06T12:37:14.930" v="2169" actId="478"/>
          <ac:spMkLst>
            <pc:docMk/>
            <pc:sldMk cId="2490214047" sldId="298"/>
            <ac:spMk id="827" creationId="{D5E0D4C6-B2FA-4F43-A7F5-E337719B2235}"/>
          </ac:spMkLst>
        </pc:spChg>
        <pc:spChg chg="del">
          <ac:chgData name="Punit Dharmadhikari" userId="ee401bb8b8c2a74d" providerId="LiveId" clId="{6F58F84E-498F-4B8D-AECC-6B61F4CBE920}" dt="2021-04-06T12:37:14.930" v="2169" actId="478"/>
          <ac:spMkLst>
            <pc:docMk/>
            <pc:sldMk cId="2490214047" sldId="298"/>
            <ac:spMk id="828" creationId="{A789E67B-6984-43AF-89C7-C71859881ECC}"/>
          </ac:spMkLst>
        </pc:spChg>
        <pc:spChg chg="del">
          <ac:chgData name="Punit Dharmadhikari" userId="ee401bb8b8c2a74d" providerId="LiveId" clId="{6F58F84E-498F-4B8D-AECC-6B61F4CBE920}" dt="2021-04-06T12:38:00.148" v="2191" actId="478"/>
          <ac:spMkLst>
            <pc:docMk/>
            <pc:sldMk cId="2490214047" sldId="298"/>
            <ac:spMk id="830" creationId="{99FE27CD-831A-47B9-8264-CA321A59F528}"/>
          </ac:spMkLst>
        </pc:spChg>
        <pc:spChg chg="del">
          <ac:chgData name="Punit Dharmadhikari" userId="ee401bb8b8c2a74d" providerId="LiveId" clId="{6F58F84E-498F-4B8D-AECC-6B61F4CBE920}" dt="2021-04-06T12:38:00.148" v="2191" actId="478"/>
          <ac:spMkLst>
            <pc:docMk/>
            <pc:sldMk cId="2490214047" sldId="298"/>
            <ac:spMk id="841" creationId="{D37E753D-29C4-45C7-9BAC-3F370D8C56A0}"/>
          </ac:spMkLst>
        </pc:spChg>
        <pc:spChg chg="del">
          <ac:chgData name="Punit Dharmadhikari" userId="ee401bb8b8c2a74d" providerId="LiveId" clId="{6F58F84E-498F-4B8D-AECC-6B61F4CBE920}" dt="2021-04-06T12:38:00.148" v="2191" actId="478"/>
          <ac:spMkLst>
            <pc:docMk/>
            <pc:sldMk cId="2490214047" sldId="298"/>
            <ac:spMk id="844" creationId="{4AE1F89B-7FD3-4154-B91C-63A861BEB4B1}"/>
          </ac:spMkLst>
        </pc:spChg>
        <pc:spChg chg="del">
          <ac:chgData name="Punit Dharmadhikari" userId="ee401bb8b8c2a74d" providerId="LiveId" clId="{6F58F84E-498F-4B8D-AECC-6B61F4CBE920}" dt="2021-04-06T12:38:00.148" v="2191" actId="478"/>
          <ac:spMkLst>
            <pc:docMk/>
            <pc:sldMk cId="2490214047" sldId="298"/>
            <ac:spMk id="845" creationId="{4B63F569-EB42-45FE-998C-6757866C1204}"/>
          </ac:spMkLst>
        </pc:spChg>
        <pc:spChg chg="del">
          <ac:chgData name="Punit Dharmadhikari" userId="ee401bb8b8c2a74d" providerId="LiveId" clId="{6F58F84E-498F-4B8D-AECC-6B61F4CBE920}" dt="2021-04-06T12:38:12.804" v="2197" actId="478"/>
          <ac:spMkLst>
            <pc:docMk/>
            <pc:sldMk cId="2490214047" sldId="298"/>
            <ac:spMk id="847" creationId="{0264B270-1679-47DE-9B28-AA1678BF23A0}"/>
          </ac:spMkLst>
        </pc:spChg>
        <pc:spChg chg="del">
          <ac:chgData name="Punit Dharmadhikari" userId="ee401bb8b8c2a74d" providerId="LiveId" clId="{6F58F84E-498F-4B8D-AECC-6B61F4CBE920}" dt="2021-04-06T12:38:12.804" v="2197" actId="478"/>
          <ac:spMkLst>
            <pc:docMk/>
            <pc:sldMk cId="2490214047" sldId="298"/>
            <ac:spMk id="858" creationId="{FE3FF231-5D36-4E1E-B3E1-5E47EC1B67AF}"/>
          </ac:spMkLst>
        </pc:spChg>
        <pc:spChg chg="del">
          <ac:chgData name="Punit Dharmadhikari" userId="ee401bb8b8c2a74d" providerId="LiveId" clId="{6F58F84E-498F-4B8D-AECC-6B61F4CBE920}" dt="2021-04-06T12:38:12.804" v="2197" actId="478"/>
          <ac:spMkLst>
            <pc:docMk/>
            <pc:sldMk cId="2490214047" sldId="298"/>
            <ac:spMk id="861" creationId="{75FF87C7-E733-48BD-886C-EE7AE203087F}"/>
          </ac:spMkLst>
        </pc:spChg>
        <pc:spChg chg="del">
          <ac:chgData name="Punit Dharmadhikari" userId="ee401bb8b8c2a74d" providerId="LiveId" clId="{6F58F84E-498F-4B8D-AECC-6B61F4CBE920}" dt="2021-04-06T12:38:12.804" v="2197" actId="478"/>
          <ac:spMkLst>
            <pc:docMk/>
            <pc:sldMk cId="2490214047" sldId="298"/>
            <ac:spMk id="862" creationId="{BB377A8E-ED9C-4414-A946-0B65F0362DAE}"/>
          </ac:spMkLst>
        </pc:spChg>
        <pc:spChg chg="del">
          <ac:chgData name="Punit Dharmadhikari" userId="ee401bb8b8c2a74d" providerId="LiveId" clId="{6F58F84E-498F-4B8D-AECC-6B61F4CBE920}" dt="2021-04-06T12:38:26.220" v="2204" actId="478"/>
          <ac:spMkLst>
            <pc:docMk/>
            <pc:sldMk cId="2490214047" sldId="298"/>
            <ac:spMk id="864" creationId="{BDE2F61E-D1F2-4ABE-93D8-8A632B5DE338}"/>
          </ac:spMkLst>
        </pc:spChg>
        <pc:spChg chg="del">
          <ac:chgData name="Punit Dharmadhikari" userId="ee401bb8b8c2a74d" providerId="LiveId" clId="{6F58F84E-498F-4B8D-AECC-6B61F4CBE920}" dt="2021-04-06T12:38:26.220" v="2204" actId="478"/>
          <ac:spMkLst>
            <pc:docMk/>
            <pc:sldMk cId="2490214047" sldId="298"/>
            <ac:spMk id="875" creationId="{4D79C3F7-121A-4E61-8353-C068A7EAB160}"/>
          </ac:spMkLst>
        </pc:spChg>
        <pc:spChg chg="del">
          <ac:chgData name="Punit Dharmadhikari" userId="ee401bb8b8c2a74d" providerId="LiveId" clId="{6F58F84E-498F-4B8D-AECC-6B61F4CBE920}" dt="2021-04-06T12:38:26.220" v="2204" actId="478"/>
          <ac:spMkLst>
            <pc:docMk/>
            <pc:sldMk cId="2490214047" sldId="298"/>
            <ac:spMk id="878" creationId="{5F72894A-5BA1-43D0-BDF3-A56613733569}"/>
          </ac:spMkLst>
        </pc:spChg>
        <pc:spChg chg="del">
          <ac:chgData name="Punit Dharmadhikari" userId="ee401bb8b8c2a74d" providerId="LiveId" clId="{6F58F84E-498F-4B8D-AECC-6B61F4CBE920}" dt="2021-04-06T12:38:26.220" v="2204" actId="478"/>
          <ac:spMkLst>
            <pc:docMk/>
            <pc:sldMk cId="2490214047" sldId="298"/>
            <ac:spMk id="879" creationId="{1FB27A80-E3FF-47DF-AC88-3060B554D485}"/>
          </ac:spMkLst>
        </pc:spChg>
        <pc:spChg chg="del">
          <ac:chgData name="Punit Dharmadhikari" userId="ee401bb8b8c2a74d" providerId="LiveId" clId="{6F58F84E-498F-4B8D-AECC-6B61F4CBE920}" dt="2021-04-06T12:37:14.930" v="2169" actId="478"/>
          <ac:spMkLst>
            <pc:docMk/>
            <pc:sldMk cId="2490214047" sldId="298"/>
            <ac:spMk id="881" creationId="{713207D6-A3AB-49B9-904F-65A231586DC7}"/>
          </ac:spMkLst>
        </pc:spChg>
        <pc:spChg chg="del">
          <ac:chgData name="Punit Dharmadhikari" userId="ee401bb8b8c2a74d" providerId="LiveId" clId="{6F58F84E-498F-4B8D-AECC-6B61F4CBE920}" dt="2021-04-06T12:38:00.148" v="2191" actId="478"/>
          <ac:spMkLst>
            <pc:docMk/>
            <pc:sldMk cId="2490214047" sldId="298"/>
            <ac:spMk id="882" creationId="{88E7BC6C-B6E3-4D2C-8735-547806011F55}"/>
          </ac:spMkLst>
        </pc:spChg>
        <pc:spChg chg="del">
          <ac:chgData name="Punit Dharmadhikari" userId="ee401bb8b8c2a74d" providerId="LiveId" clId="{6F58F84E-498F-4B8D-AECC-6B61F4CBE920}" dt="2021-04-06T12:36:49.514" v="2158" actId="478"/>
          <ac:spMkLst>
            <pc:docMk/>
            <pc:sldMk cId="2490214047" sldId="298"/>
            <ac:spMk id="883" creationId="{0DCE6174-FD2C-4EB2-9D8B-FDEF147D92FD}"/>
          </ac:spMkLst>
        </pc:spChg>
        <pc:spChg chg="del">
          <ac:chgData name="Punit Dharmadhikari" userId="ee401bb8b8c2a74d" providerId="LiveId" clId="{6F58F84E-498F-4B8D-AECC-6B61F4CBE920}" dt="2021-04-06T12:36:49.514" v="2158" actId="478"/>
          <ac:spMkLst>
            <pc:docMk/>
            <pc:sldMk cId="2490214047" sldId="298"/>
            <ac:spMk id="894" creationId="{B5493645-8DEE-4398-92E0-7E90E23746FA}"/>
          </ac:spMkLst>
        </pc:spChg>
        <pc:spChg chg="del">
          <ac:chgData name="Punit Dharmadhikari" userId="ee401bb8b8c2a74d" providerId="LiveId" clId="{6F58F84E-498F-4B8D-AECC-6B61F4CBE920}" dt="2021-04-06T12:36:49.514" v="2158" actId="478"/>
          <ac:spMkLst>
            <pc:docMk/>
            <pc:sldMk cId="2490214047" sldId="298"/>
            <ac:spMk id="897" creationId="{89C7C39B-CC93-49B3-9339-DEF1BAFDBB22}"/>
          </ac:spMkLst>
        </pc:spChg>
        <pc:spChg chg="del">
          <ac:chgData name="Punit Dharmadhikari" userId="ee401bb8b8c2a74d" providerId="LiveId" clId="{6F58F84E-498F-4B8D-AECC-6B61F4CBE920}" dt="2021-04-06T12:36:49.514" v="2158" actId="478"/>
          <ac:spMkLst>
            <pc:docMk/>
            <pc:sldMk cId="2490214047" sldId="298"/>
            <ac:spMk id="898" creationId="{BD72CF1E-C597-45A3-B8E1-2177ED6F0707}"/>
          </ac:spMkLst>
        </pc:spChg>
        <pc:spChg chg="del">
          <ac:chgData name="Punit Dharmadhikari" userId="ee401bb8b8c2a74d" providerId="LiveId" clId="{6F58F84E-498F-4B8D-AECC-6B61F4CBE920}" dt="2021-04-06T12:36:49.514" v="2158" actId="478"/>
          <ac:spMkLst>
            <pc:docMk/>
            <pc:sldMk cId="2490214047" sldId="298"/>
            <ac:spMk id="900" creationId="{DA7BB0B0-B53A-4E4E-B28B-F7C239B06769}"/>
          </ac:spMkLst>
        </pc:spChg>
        <pc:spChg chg="del">
          <ac:chgData name="Punit Dharmadhikari" userId="ee401bb8b8c2a74d" providerId="LiveId" clId="{6F58F84E-498F-4B8D-AECC-6B61F4CBE920}" dt="2021-04-06T12:36:49.514" v="2158" actId="478"/>
          <ac:spMkLst>
            <pc:docMk/>
            <pc:sldMk cId="2490214047" sldId="298"/>
            <ac:spMk id="902" creationId="{4F5BD085-E7D7-44F0-A156-6EB5C60E4BBA}"/>
          </ac:spMkLst>
        </pc:spChg>
        <pc:spChg chg="del">
          <ac:chgData name="Punit Dharmadhikari" userId="ee401bb8b8c2a74d" providerId="LiveId" clId="{6F58F84E-498F-4B8D-AECC-6B61F4CBE920}" dt="2021-04-06T12:36:49.514" v="2158" actId="478"/>
          <ac:spMkLst>
            <pc:docMk/>
            <pc:sldMk cId="2490214047" sldId="298"/>
            <ac:spMk id="913" creationId="{FC78068F-D5F8-491D-95FF-F3A5AF6B6D1B}"/>
          </ac:spMkLst>
        </pc:spChg>
        <pc:spChg chg="del">
          <ac:chgData name="Punit Dharmadhikari" userId="ee401bb8b8c2a74d" providerId="LiveId" clId="{6F58F84E-498F-4B8D-AECC-6B61F4CBE920}" dt="2021-04-06T12:36:49.514" v="2158" actId="478"/>
          <ac:spMkLst>
            <pc:docMk/>
            <pc:sldMk cId="2490214047" sldId="298"/>
            <ac:spMk id="916" creationId="{B296A9A8-1E52-466C-9B1A-63F146F806AD}"/>
          </ac:spMkLst>
        </pc:spChg>
        <pc:spChg chg="del">
          <ac:chgData name="Punit Dharmadhikari" userId="ee401bb8b8c2a74d" providerId="LiveId" clId="{6F58F84E-498F-4B8D-AECC-6B61F4CBE920}" dt="2021-04-06T12:36:49.514" v="2158" actId="478"/>
          <ac:spMkLst>
            <pc:docMk/>
            <pc:sldMk cId="2490214047" sldId="298"/>
            <ac:spMk id="917" creationId="{D66FE917-F11A-448A-82F0-7D41079DF280}"/>
          </ac:spMkLst>
        </pc:spChg>
        <pc:spChg chg="del">
          <ac:chgData name="Punit Dharmadhikari" userId="ee401bb8b8c2a74d" providerId="LiveId" clId="{6F58F84E-498F-4B8D-AECC-6B61F4CBE920}" dt="2021-04-06T12:36:49.514" v="2158" actId="478"/>
          <ac:spMkLst>
            <pc:docMk/>
            <pc:sldMk cId="2490214047" sldId="298"/>
            <ac:spMk id="919" creationId="{A9E20D4D-B94B-4671-BEC9-7985D4C6D172}"/>
          </ac:spMkLst>
        </pc:spChg>
        <pc:spChg chg="del">
          <ac:chgData name="Punit Dharmadhikari" userId="ee401bb8b8c2a74d" providerId="LiveId" clId="{6F58F84E-498F-4B8D-AECC-6B61F4CBE920}" dt="2021-04-06T12:37:43.174" v="2183" actId="478"/>
          <ac:spMkLst>
            <pc:docMk/>
            <pc:sldMk cId="2490214047" sldId="298"/>
            <ac:spMk id="921" creationId="{9B92908E-95EF-45A3-A573-CE6D3471BF89}"/>
          </ac:spMkLst>
        </pc:spChg>
        <pc:spChg chg="del">
          <ac:chgData name="Punit Dharmadhikari" userId="ee401bb8b8c2a74d" providerId="LiveId" clId="{6F58F84E-498F-4B8D-AECC-6B61F4CBE920}" dt="2021-04-06T12:37:43.174" v="2183" actId="478"/>
          <ac:spMkLst>
            <pc:docMk/>
            <pc:sldMk cId="2490214047" sldId="298"/>
            <ac:spMk id="932" creationId="{68F12E4C-94A3-4A53-9F3D-DDEB97EFF175}"/>
          </ac:spMkLst>
        </pc:spChg>
        <pc:spChg chg="del">
          <ac:chgData name="Punit Dharmadhikari" userId="ee401bb8b8c2a74d" providerId="LiveId" clId="{6F58F84E-498F-4B8D-AECC-6B61F4CBE920}" dt="2021-04-06T12:37:43.174" v="2183" actId="478"/>
          <ac:spMkLst>
            <pc:docMk/>
            <pc:sldMk cId="2490214047" sldId="298"/>
            <ac:spMk id="935" creationId="{6EAF7AC1-8982-42B3-A737-D74CB559B0E4}"/>
          </ac:spMkLst>
        </pc:spChg>
        <pc:spChg chg="del">
          <ac:chgData name="Punit Dharmadhikari" userId="ee401bb8b8c2a74d" providerId="LiveId" clId="{6F58F84E-498F-4B8D-AECC-6B61F4CBE920}" dt="2021-04-06T12:37:43.174" v="2183" actId="478"/>
          <ac:spMkLst>
            <pc:docMk/>
            <pc:sldMk cId="2490214047" sldId="298"/>
            <ac:spMk id="936" creationId="{38517D21-3595-4545-964C-F7D68A51319F}"/>
          </ac:spMkLst>
        </pc:spChg>
        <pc:spChg chg="del">
          <ac:chgData name="Punit Dharmadhikari" userId="ee401bb8b8c2a74d" providerId="LiveId" clId="{6F58F84E-498F-4B8D-AECC-6B61F4CBE920}" dt="2021-04-06T12:37:43.174" v="2183" actId="478"/>
          <ac:spMkLst>
            <pc:docMk/>
            <pc:sldMk cId="2490214047" sldId="298"/>
            <ac:spMk id="938" creationId="{69F31BA5-B8AC-43D8-90D2-A4362CE9F035}"/>
          </ac:spMkLst>
        </pc:spChg>
        <pc:spChg chg="del">
          <ac:chgData name="Punit Dharmadhikari" userId="ee401bb8b8c2a74d" providerId="LiveId" clId="{6F58F84E-498F-4B8D-AECC-6B61F4CBE920}" dt="2021-04-06T12:37:57.153" v="2190" actId="478"/>
          <ac:spMkLst>
            <pc:docMk/>
            <pc:sldMk cId="2490214047" sldId="298"/>
            <ac:spMk id="940" creationId="{9D023C09-7984-46DB-BDD8-BD0776069509}"/>
          </ac:spMkLst>
        </pc:spChg>
        <pc:spChg chg="del">
          <ac:chgData name="Punit Dharmadhikari" userId="ee401bb8b8c2a74d" providerId="LiveId" clId="{6F58F84E-498F-4B8D-AECC-6B61F4CBE920}" dt="2021-04-06T12:37:57.153" v="2190" actId="478"/>
          <ac:spMkLst>
            <pc:docMk/>
            <pc:sldMk cId="2490214047" sldId="298"/>
            <ac:spMk id="951" creationId="{FF3608C2-D3FF-4189-849A-20F86308ED1D}"/>
          </ac:spMkLst>
        </pc:spChg>
        <pc:spChg chg="del">
          <ac:chgData name="Punit Dharmadhikari" userId="ee401bb8b8c2a74d" providerId="LiveId" clId="{6F58F84E-498F-4B8D-AECC-6B61F4CBE920}" dt="2021-04-06T12:37:57.153" v="2190" actId="478"/>
          <ac:spMkLst>
            <pc:docMk/>
            <pc:sldMk cId="2490214047" sldId="298"/>
            <ac:spMk id="954" creationId="{C532F9A4-B55E-455F-B4C6-A4339F7E0233}"/>
          </ac:spMkLst>
        </pc:spChg>
        <pc:spChg chg="del">
          <ac:chgData name="Punit Dharmadhikari" userId="ee401bb8b8c2a74d" providerId="LiveId" clId="{6F58F84E-498F-4B8D-AECC-6B61F4CBE920}" dt="2021-04-06T12:37:57.153" v="2190" actId="478"/>
          <ac:spMkLst>
            <pc:docMk/>
            <pc:sldMk cId="2490214047" sldId="298"/>
            <ac:spMk id="955" creationId="{0245240F-6E4A-4355-8516-DD47B8ECB044}"/>
          </ac:spMkLst>
        </pc:spChg>
        <pc:spChg chg="del">
          <ac:chgData name="Punit Dharmadhikari" userId="ee401bb8b8c2a74d" providerId="LiveId" clId="{6F58F84E-498F-4B8D-AECC-6B61F4CBE920}" dt="2021-04-06T12:37:57.153" v="2190" actId="478"/>
          <ac:spMkLst>
            <pc:docMk/>
            <pc:sldMk cId="2490214047" sldId="298"/>
            <ac:spMk id="957" creationId="{C2610328-6008-4BE5-8A84-D40B02875D44}"/>
          </ac:spMkLst>
        </pc:spChg>
        <pc:spChg chg="del">
          <ac:chgData name="Punit Dharmadhikari" userId="ee401bb8b8c2a74d" providerId="LiveId" clId="{6F58F84E-498F-4B8D-AECC-6B61F4CBE920}" dt="2021-04-06T12:38:12.804" v="2197" actId="478"/>
          <ac:spMkLst>
            <pc:docMk/>
            <pc:sldMk cId="2490214047" sldId="298"/>
            <ac:spMk id="959" creationId="{AA1FC41B-83C6-417D-8365-68FEAF66D292}"/>
          </ac:spMkLst>
        </pc:spChg>
        <pc:spChg chg="del">
          <ac:chgData name="Punit Dharmadhikari" userId="ee401bb8b8c2a74d" providerId="LiveId" clId="{6F58F84E-498F-4B8D-AECC-6B61F4CBE920}" dt="2021-04-06T12:38:26.220" v="2204" actId="478"/>
          <ac:spMkLst>
            <pc:docMk/>
            <pc:sldMk cId="2490214047" sldId="298"/>
            <ac:spMk id="960" creationId="{BBCA1729-A3FD-4EF1-8975-7538937C7696}"/>
          </ac:spMkLst>
        </pc:spChg>
        <pc:spChg chg="mod ord">
          <ac:chgData name="Punit Dharmadhikari" userId="ee401bb8b8c2a74d" providerId="LiveId" clId="{6F58F84E-498F-4B8D-AECC-6B61F4CBE920}" dt="2021-04-06T12:35:25.915" v="2129" actId="166"/>
          <ac:spMkLst>
            <pc:docMk/>
            <pc:sldMk cId="2490214047" sldId="298"/>
            <ac:spMk id="961" creationId="{2A9BE72B-592E-48AA-B97C-72F4BB85CF02}"/>
          </ac:spMkLst>
        </pc:spChg>
        <pc:spChg chg="mod ord">
          <ac:chgData name="Punit Dharmadhikari" userId="ee401bb8b8c2a74d" providerId="LiveId" clId="{6F58F84E-498F-4B8D-AECC-6B61F4CBE920}" dt="2021-04-06T12:34:17.826" v="2100" actId="166"/>
          <ac:spMkLst>
            <pc:docMk/>
            <pc:sldMk cId="2490214047" sldId="298"/>
            <ac:spMk id="962" creationId="{6E3AE90E-7F92-461E-A3BA-0A3C2F47960A}"/>
          </ac:spMkLst>
        </pc:spChg>
        <pc:grpChg chg="add del mod">
          <ac:chgData name="Punit Dharmadhikari" userId="ee401bb8b8c2a74d" providerId="LiveId" clId="{6F58F84E-498F-4B8D-AECC-6B61F4CBE920}" dt="2021-04-06T12:34:28.630" v="2105"/>
          <ac:grpSpMkLst>
            <pc:docMk/>
            <pc:sldMk cId="2490214047" sldId="298"/>
            <ac:grpSpMk id="245" creationId="{3A929F47-ECEC-466D-A067-19CF6A43722A}"/>
          </ac:grpSpMkLst>
        </pc:grpChg>
        <pc:grpChg chg="mod">
          <ac:chgData name="Punit Dharmadhikari" userId="ee401bb8b8c2a74d" providerId="LiveId" clId="{6F58F84E-498F-4B8D-AECC-6B61F4CBE920}" dt="2021-04-06T12:34:25.838" v="2102"/>
          <ac:grpSpMkLst>
            <pc:docMk/>
            <pc:sldMk cId="2490214047" sldId="298"/>
            <ac:grpSpMk id="246" creationId="{2D3AE857-BE19-4FD6-BACD-DC3E481ABC43}"/>
          </ac:grpSpMkLst>
        </pc:grpChg>
        <pc:grpChg chg="mod">
          <ac:chgData name="Punit Dharmadhikari" userId="ee401bb8b8c2a74d" providerId="LiveId" clId="{6F58F84E-498F-4B8D-AECC-6B61F4CBE920}" dt="2021-04-06T12:34:25.838" v="2102"/>
          <ac:grpSpMkLst>
            <pc:docMk/>
            <pc:sldMk cId="2490214047" sldId="298"/>
            <ac:grpSpMk id="247" creationId="{D216150D-AE4B-44ED-BD43-2D7C821E5CF9}"/>
          </ac:grpSpMkLst>
        </pc:grpChg>
        <pc:grpChg chg="add del mod">
          <ac:chgData name="Punit Dharmadhikari" userId="ee401bb8b8c2a74d" providerId="LiveId" clId="{6F58F84E-498F-4B8D-AECC-6B61F4CBE920}" dt="2021-04-06T12:34:52.376" v="2114"/>
          <ac:grpSpMkLst>
            <pc:docMk/>
            <pc:sldMk cId="2490214047" sldId="298"/>
            <ac:grpSpMk id="263" creationId="{D2CB2548-CF34-460E-973E-43F9237DAEDD}"/>
          </ac:grpSpMkLst>
        </pc:grpChg>
        <pc:grpChg chg="mod">
          <ac:chgData name="Punit Dharmadhikari" userId="ee401bb8b8c2a74d" providerId="LiveId" clId="{6F58F84E-498F-4B8D-AECC-6B61F4CBE920}" dt="2021-04-06T12:34:43.740" v="2111"/>
          <ac:grpSpMkLst>
            <pc:docMk/>
            <pc:sldMk cId="2490214047" sldId="298"/>
            <ac:grpSpMk id="264" creationId="{E61F0A23-5EFA-4701-9A65-9CE4D1E1A9C2}"/>
          </ac:grpSpMkLst>
        </pc:grpChg>
        <pc:grpChg chg="mod">
          <ac:chgData name="Punit Dharmadhikari" userId="ee401bb8b8c2a74d" providerId="LiveId" clId="{6F58F84E-498F-4B8D-AECC-6B61F4CBE920}" dt="2021-04-06T12:34:43.740" v="2111"/>
          <ac:grpSpMkLst>
            <pc:docMk/>
            <pc:sldMk cId="2490214047" sldId="298"/>
            <ac:grpSpMk id="265" creationId="{AAB181BB-1093-4130-BC95-1FB53A3E87EB}"/>
          </ac:grpSpMkLst>
        </pc:grpChg>
        <pc:grpChg chg="add del mod">
          <ac:chgData name="Punit Dharmadhikari" userId="ee401bb8b8c2a74d" providerId="LiveId" clId="{6F58F84E-498F-4B8D-AECC-6B61F4CBE920}" dt="2021-04-06T12:35:01.464" v="2120"/>
          <ac:grpSpMkLst>
            <pc:docMk/>
            <pc:sldMk cId="2490214047" sldId="298"/>
            <ac:grpSpMk id="280" creationId="{2926ECD7-2E59-4C23-BAC8-595F772F9E49}"/>
          </ac:grpSpMkLst>
        </pc:grpChg>
        <pc:grpChg chg="mod">
          <ac:chgData name="Punit Dharmadhikari" userId="ee401bb8b8c2a74d" providerId="LiveId" clId="{6F58F84E-498F-4B8D-AECC-6B61F4CBE920}" dt="2021-04-06T12:34:59.050" v="2117"/>
          <ac:grpSpMkLst>
            <pc:docMk/>
            <pc:sldMk cId="2490214047" sldId="298"/>
            <ac:grpSpMk id="281" creationId="{E064622E-504E-4751-B042-F28260FF7E86}"/>
          </ac:grpSpMkLst>
        </pc:grpChg>
        <pc:grpChg chg="mod">
          <ac:chgData name="Punit Dharmadhikari" userId="ee401bb8b8c2a74d" providerId="LiveId" clId="{6F58F84E-498F-4B8D-AECC-6B61F4CBE920}" dt="2021-04-06T12:34:59.050" v="2117"/>
          <ac:grpSpMkLst>
            <pc:docMk/>
            <pc:sldMk cId="2490214047" sldId="298"/>
            <ac:grpSpMk id="282" creationId="{852B0D27-F16F-4EB0-9340-C683F49AF2E1}"/>
          </ac:grpSpMkLst>
        </pc:grpChg>
        <pc:grpChg chg="add del mod">
          <ac:chgData name="Punit Dharmadhikari" userId="ee401bb8b8c2a74d" providerId="LiveId" clId="{6F58F84E-498F-4B8D-AECC-6B61F4CBE920}" dt="2021-04-06T12:35:41.479" v="2135"/>
          <ac:grpSpMkLst>
            <pc:docMk/>
            <pc:sldMk cId="2490214047" sldId="298"/>
            <ac:grpSpMk id="298" creationId="{B564D27C-BA08-4F7A-A5EC-B379FA7B9D63}"/>
          </ac:grpSpMkLst>
        </pc:grpChg>
        <pc:grpChg chg="mod">
          <ac:chgData name="Punit Dharmadhikari" userId="ee401bb8b8c2a74d" providerId="LiveId" clId="{6F58F84E-498F-4B8D-AECC-6B61F4CBE920}" dt="2021-04-06T12:35:39.648" v="2132"/>
          <ac:grpSpMkLst>
            <pc:docMk/>
            <pc:sldMk cId="2490214047" sldId="298"/>
            <ac:grpSpMk id="299" creationId="{69614489-3583-4BE5-876E-52A9C1318CF7}"/>
          </ac:grpSpMkLst>
        </pc:grpChg>
        <pc:grpChg chg="mod">
          <ac:chgData name="Punit Dharmadhikari" userId="ee401bb8b8c2a74d" providerId="LiveId" clId="{6F58F84E-498F-4B8D-AECC-6B61F4CBE920}" dt="2021-04-06T12:35:39.648" v="2132"/>
          <ac:grpSpMkLst>
            <pc:docMk/>
            <pc:sldMk cId="2490214047" sldId="298"/>
            <ac:grpSpMk id="300" creationId="{D11C6CC0-1872-45CB-9A2F-0AC14E1B5B8C}"/>
          </ac:grpSpMkLst>
        </pc:grpChg>
        <pc:grpChg chg="add del mod">
          <ac:chgData name="Punit Dharmadhikari" userId="ee401bb8b8c2a74d" providerId="LiveId" clId="{6F58F84E-498F-4B8D-AECC-6B61F4CBE920}" dt="2021-04-06T12:35:52.295" v="2140"/>
          <ac:grpSpMkLst>
            <pc:docMk/>
            <pc:sldMk cId="2490214047" sldId="298"/>
            <ac:grpSpMk id="317" creationId="{4E841313-A3E6-4CC0-9144-3CB7C82B8FFA}"/>
          </ac:grpSpMkLst>
        </pc:grpChg>
        <pc:grpChg chg="mod">
          <ac:chgData name="Punit Dharmadhikari" userId="ee401bb8b8c2a74d" providerId="LiveId" clId="{6F58F84E-498F-4B8D-AECC-6B61F4CBE920}" dt="2021-04-06T12:35:49.988" v="2139"/>
          <ac:grpSpMkLst>
            <pc:docMk/>
            <pc:sldMk cId="2490214047" sldId="298"/>
            <ac:grpSpMk id="318" creationId="{D8930A45-1930-4CC5-A3C6-150BBC187A8B}"/>
          </ac:grpSpMkLst>
        </pc:grpChg>
        <pc:grpChg chg="mod">
          <ac:chgData name="Punit Dharmadhikari" userId="ee401bb8b8c2a74d" providerId="LiveId" clId="{6F58F84E-498F-4B8D-AECC-6B61F4CBE920}" dt="2021-04-06T12:35:49.988" v="2139"/>
          <ac:grpSpMkLst>
            <pc:docMk/>
            <pc:sldMk cId="2490214047" sldId="298"/>
            <ac:grpSpMk id="319" creationId="{3301D95A-0771-4551-88FD-2AAA0495AE76}"/>
          </ac:grpSpMkLst>
        </pc:grpChg>
        <pc:grpChg chg="add del mod">
          <ac:chgData name="Punit Dharmadhikari" userId="ee401bb8b8c2a74d" providerId="LiveId" clId="{6F58F84E-498F-4B8D-AECC-6B61F4CBE920}" dt="2021-04-06T12:36:26.960" v="2149"/>
          <ac:grpSpMkLst>
            <pc:docMk/>
            <pc:sldMk cId="2490214047" sldId="298"/>
            <ac:grpSpMk id="336" creationId="{1ADD79F4-55CA-44B1-A6E5-0D9AB6217B4E}"/>
          </ac:grpSpMkLst>
        </pc:grpChg>
        <pc:grpChg chg="mod">
          <ac:chgData name="Punit Dharmadhikari" userId="ee401bb8b8c2a74d" providerId="LiveId" clId="{6F58F84E-498F-4B8D-AECC-6B61F4CBE920}" dt="2021-04-06T12:36:18.222" v="2148"/>
          <ac:grpSpMkLst>
            <pc:docMk/>
            <pc:sldMk cId="2490214047" sldId="298"/>
            <ac:grpSpMk id="337" creationId="{416EE14E-4099-4A97-A35F-3E342A70705F}"/>
          </ac:grpSpMkLst>
        </pc:grpChg>
        <pc:grpChg chg="mod">
          <ac:chgData name="Punit Dharmadhikari" userId="ee401bb8b8c2a74d" providerId="LiveId" clId="{6F58F84E-498F-4B8D-AECC-6B61F4CBE920}" dt="2021-04-06T12:36:18.222" v="2148"/>
          <ac:grpSpMkLst>
            <pc:docMk/>
            <pc:sldMk cId="2490214047" sldId="298"/>
            <ac:grpSpMk id="338" creationId="{7DE0FF65-CD0F-47C5-822F-EF61D3EB9772}"/>
          </ac:grpSpMkLst>
        </pc:grpChg>
        <pc:grpChg chg="add del mod">
          <ac:chgData name="Punit Dharmadhikari" userId="ee401bb8b8c2a74d" providerId="LiveId" clId="{6F58F84E-498F-4B8D-AECC-6B61F4CBE920}" dt="2021-04-06T12:36:38.918" v="2154"/>
          <ac:grpSpMkLst>
            <pc:docMk/>
            <pc:sldMk cId="2490214047" sldId="298"/>
            <ac:grpSpMk id="356" creationId="{5E8B75FC-28D3-465D-87B9-02C88833EBAF}"/>
          </ac:grpSpMkLst>
        </pc:grpChg>
        <pc:grpChg chg="mod">
          <ac:chgData name="Punit Dharmadhikari" userId="ee401bb8b8c2a74d" providerId="LiveId" clId="{6F58F84E-498F-4B8D-AECC-6B61F4CBE920}" dt="2021-04-06T12:36:36.819" v="2153"/>
          <ac:grpSpMkLst>
            <pc:docMk/>
            <pc:sldMk cId="2490214047" sldId="298"/>
            <ac:grpSpMk id="357" creationId="{03A53B7B-45B6-4977-BF6A-27FD79B717B0}"/>
          </ac:grpSpMkLst>
        </pc:grpChg>
        <pc:grpChg chg="mod">
          <ac:chgData name="Punit Dharmadhikari" userId="ee401bb8b8c2a74d" providerId="LiveId" clId="{6F58F84E-498F-4B8D-AECC-6B61F4CBE920}" dt="2021-04-06T12:36:36.819" v="2153"/>
          <ac:grpSpMkLst>
            <pc:docMk/>
            <pc:sldMk cId="2490214047" sldId="298"/>
            <ac:grpSpMk id="358" creationId="{F471BDE6-4147-454A-8CD3-4543C47940FE}"/>
          </ac:grpSpMkLst>
        </pc:grpChg>
        <pc:grpChg chg="add del mod">
          <ac:chgData name="Punit Dharmadhikari" userId="ee401bb8b8c2a74d" providerId="LiveId" clId="{6F58F84E-498F-4B8D-AECC-6B61F4CBE920}" dt="2021-04-06T12:37:03.635" v="2164"/>
          <ac:grpSpMkLst>
            <pc:docMk/>
            <pc:sldMk cId="2490214047" sldId="298"/>
            <ac:grpSpMk id="376" creationId="{5E0A9DFE-ADCF-41CF-8505-A16B51292082}"/>
          </ac:grpSpMkLst>
        </pc:grpChg>
        <pc:grpChg chg="mod">
          <ac:chgData name="Punit Dharmadhikari" userId="ee401bb8b8c2a74d" providerId="LiveId" clId="{6F58F84E-498F-4B8D-AECC-6B61F4CBE920}" dt="2021-04-06T12:37:00.407" v="2163"/>
          <ac:grpSpMkLst>
            <pc:docMk/>
            <pc:sldMk cId="2490214047" sldId="298"/>
            <ac:grpSpMk id="377" creationId="{2892F452-6AA0-4AF9-89DA-F46C9021DA55}"/>
          </ac:grpSpMkLst>
        </pc:grpChg>
        <pc:grpChg chg="mod">
          <ac:chgData name="Punit Dharmadhikari" userId="ee401bb8b8c2a74d" providerId="LiveId" clId="{6F58F84E-498F-4B8D-AECC-6B61F4CBE920}" dt="2021-04-06T12:37:00.407" v="2163"/>
          <ac:grpSpMkLst>
            <pc:docMk/>
            <pc:sldMk cId="2490214047" sldId="298"/>
            <ac:grpSpMk id="378" creationId="{BAB6E0A1-3FAE-4FE0-A284-97169EEC0160}"/>
          </ac:grpSpMkLst>
        </pc:grpChg>
        <pc:grpChg chg="add del mod">
          <ac:chgData name="Punit Dharmadhikari" userId="ee401bb8b8c2a74d" providerId="LiveId" clId="{6F58F84E-498F-4B8D-AECC-6B61F4CBE920}" dt="2021-04-06T12:37:21.178" v="2171"/>
          <ac:grpSpMkLst>
            <pc:docMk/>
            <pc:sldMk cId="2490214047" sldId="298"/>
            <ac:grpSpMk id="395" creationId="{686ED3CB-9FFF-4FA9-931B-373B5D26341F}"/>
          </ac:grpSpMkLst>
        </pc:grpChg>
        <pc:grpChg chg="mod">
          <ac:chgData name="Punit Dharmadhikari" userId="ee401bb8b8c2a74d" providerId="LiveId" clId="{6F58F84E-498F-4B8D-AECC-6B61F4CBE920}" dt="2021-04-06T12:37:19.414" v="2170"/>
          <ac:grpSpMkLst>
            <pc:docMk/>
            <pc:sldMk cId="2490214047" sldId="298"/>
            <ac:grpSpMk id="396" creationId="{D84F45A3-F61F-4FDF-BBEA-B2C26AB6D312}"/>
          </ac:grpSpMkLst>
        </pc:grpChg>
        <pc:grpChg chg="mod">
          <ac:chgData name="Punit Dharmadhikari" userId="ee401bb8b8c2a74d" providerId="LiveId" clId="{6F58F84E-498F-4B8D-AECC-6B61F4CBE920}" dt="2021-04-06T12:37:19.414" v="2170"/>
          <ac:grpSpMkLst>
            <pc:docMk/>
            <pc:sldMk cId="2490214047" sldId="298"/>
            <ac:grpSpMk id="397" creationId="{298F4B52-6FCB-440D-A481-F510E74DEA50}"/>
          </ac:grpSpMkLst>
        </pc:grpChg>
        <pc:grpChg chg="add del mod">
          <ac:chgData name="Punit Dharmadhikari" userId="ee401bb8b8c2a74d" providerId="LiveId" clId="{6F58F84E-498F-4B8D-AECC-6B61F4CBE920}" dt="2021-04-06T12:37:35.775" v="2179"/>
          <ac:grpSpMkLst>
            <pc:docMk/>
            <pc:sldMk cId="2490214047" sldId="298"/>
            <ac:grpSpMk id="414" creationId="{65AD8688-C9CB-41DF-8D04-03EF00BAECC2}"/>
          </ac:grpSpMkLst>
        </pc:grpChg>
        <pc:grpChg chg="mod">
          <ac:chgData name="Punit Dharmadhikari" userId="ee401bb8b8c2a74d" providerId="LiveId" clId="{6F58F84E-498F-4B8D-AECC-6B61F4CBE920}" dt="2021-04-06T12:37:33.462" v="2176"/>
          <ac:grpSpMkLst>
            <pc:docMk/>
            <pc:sldMk cId="2490214047" sldId="298"/>
            <ac:grpSpMk id="415" creationId="{BDCDC355-A809-4891-BDF4-526BBDE7CC9D}"/>
          </ac:grpSpMkLst>
        </pc:grpChg>
        <pc:grpChg chg="mod">
          <ac:chgData name="Punit Dharmadhikari" userId="ee401bb8b8c2a74d" providerId="LiveId" clId="{6F58F84E-498F-4B8D-AECC-6B61F4CBE920}" dt="2021-04-06T12:37:33.462" v="2176"/>
          <ac:grpSpMkLst>
            <pc:docMk/>
            <pc:sldMk cId="2490214047" sldId="298"/>
            <ac:grpSpMk id="416" creationId="{8287B0D3-829A-4083-8865-882301C668FA}"/>
          </ac:grpSpMkLst>
        </pc:grpChg>
        <pc:grpChg chg="add del mod">
          <ac:chgData name="Punit Dharmadhikari" userId="ee401bb8b8c2a74d" providerId="LiveId" clId="{6F58F84E-498F-4B8D-AECC-6B61F4CBE920}" dt="2021-04-06T12:37:48.052" v="2185"/>
          <ac:grpSpMkLst>
            <pc:docMk/>
            <pc:sldMk cId="2490214047" sldId="298"/>
            <ac:grpSpMk id="434" creationId="{9CBA1077-5E49-4322-BFCF-7497F4A5A368}"/>
          </ac:grpSpMkLst>
        </pc:grpChg>
        <pc:grpChg chg="mod">
          <ac:chgData name="Punit Dharmadhikari" userId="ee401bb8b8c2a74d" providerId="LiveId" clId="{6F58F84E-498F-4B8D-AECC-6B61F4CBE920}" dt="2021-04-06T12:37:45.930" v="2184"/>
          <ac:grpSpMkLst>
            <pc:docMk/>
            <pc:sldMk cId="2490214047" sldId="298"/>
            <ac:grpSpMk id="435" creationId="{838DBDB6-E9A7-4A2A-98B3-47FA7ECF26E1}"/>
          </ac:grpSpMkLst>
        </pc:grpChg>
        <pc:grpChg chg="mod">
          <ac:chgData name="Punit Dharmadhikari" userId="ee401bb8b8c2a74d" providerId="LiveId" clId="{6F58F84E-498F-4B8D-AECC-6B61F4CBE920}" dt="2021-04-06T12:37:45.930" v="2184"/>
          <ac:grpSpMkLst>
            <pc:docMk/>
            <pc:sldMk cId="2490214047" sldId="298"/>
            <ac:grpSpMk id="436" creationId="{81A65DCC-FEBE-4C24-91C7-2691B4CC37FC}"/>
          </ac:grpSpMkLst>
        </pc:grpChg>
        <pc:grpChg chg="add del mod">
          <ac:chgData name="Punit Dharmadhikari" userId="ee401bb8b8c2a74d" providerId="LiveId" clId="{6F58F84E-498F-4B8D-AECC-6B61F4CBE920}" dt="2021-04-06T12:38:05.923" v="2193"/>
          <ac:grpSpMkLst>
            <pc:docMk/>
            <pc:sldMk cId="2490214047" sldId="298"/>
            <ac:grpSpMk id="454" creationId="{856160FA-366F-488B-8E95-AF126195D003}"/>
          </ac:grpSpMkLst>
        </pc:grpChg>
        <pc:grpChg chg="mod">
          <ac:chgData name="Punit Dharmadhikari" userId="ee401bb8b8c2a74d" providerId="LiveId" clId="{6F58F84E-498F-4B8D-AECC-6B61F4CBE920}" dt="2021-04-06T12:38:04.044" v="2192"/>
          <ac:grpSpMkLst>
            <pc:docMk/>
            <pc:sldMk cId="2490214047" sldId="298"/>
            <ac:grpSpMk id="455" creationId="{A0833E75-E8E9-41AF-803B-D662703AE3DA}"/>
          </ac:grpSpMkLst>
        </pc:grpChg>
        <pc:grpChg chg="mod">
          <ac:chgData name="Punit Dharmadhikari" userId="ee401bb8b8c2a74d" providerId="LiveId" clId="{6F58F84E-498F-4B8D-AECC-6B61F4CBE920}" dt="2021-04-06T12:38:04.044" v="2192"/>
          <ac:grpSpMkLst>
            <pc:docMk/>
            <pc:sldMk cId="2490214047" sldId="298"/>
            <ac:grpSpMk id="456" creationId="{19889372-5869-45D9-846C-A25C2236F26E}"/>
          </ac:grpSpMkLst>
        </pc:grpChg>
        <pc:grpChg chg="add del mod">
          <ac:chgData name="Punit Dharmadhikari" userId="ee401bb8b8c2a74d" providerId="LiveId" clId="{6F58F84E-498F-4B8D-AECC-6B61F4CBE920}" dt="2021-04-06T12:38:18.888" v="2199"/>
          <ac:grpSpMkLst>
            <pc:docMk/>
            <pc:sldMk cId="2490214047" sldId="298"/>
            <ac:grpSpMk id="473" creationId="{0DA4269E-0704-4AA2-92B5-041126F0DCCC}"/>
          </ac:grpSpMkLst>
        </pc:grpChg>
        <pc:grpChg chg="mod">
          <ac:chgData name="Punit Dharmadhikari" userId="ee401bb8b8c2a74d" providerId="LiveId" clId="{6F58F84E-498F-4B8D-AECC-6B61F4CBE920}" dt="2021-04-06T12:38:15.670" v="2198"/>
          <ac:grpSpMkLst>
            <pc:docMk/>
            <pc:sldMk cId="2490214047" sldId="298"/>
            <ac:grpSpMk id="474" creationId="{DC158F06-76C2-4EEE-BFDC-582BDFCB2D7C}"/>
          </ac:grpSpMkLst>
        </pc:grpChg>
        <pc:grpChg chg="mod">
          <ac:chgData name="Punit Dharmadhikari" userId="ee401bb8b8c2a74d" providerId="LiveId" clId="{6F58F84E-498F-4B8D-AECC-6B61F4CBE920}" dt="2021-04-06T12:38:15.670" v="2198"/>
          <ac:grpSpMkLst>
            <pc:docMk/>
            <pc:sldMk cId="2490214047" sldId="298"/>
            <ac:grpSpMk id="475" creationId="{73CC9196-3187-4F6A-932C-364868E66CBE}"/>
          </ac:grpSpMkLst>
        </pc:grpChg>
        <pc:grpChg chg="del">
          <ac:chgData name="Punit Dharmadhikari" userId="ee401bb8b8c2a74d" providerId="LiveId" clId="{6F58F84E-498F-4B8D-AECC-6B61F4CBE920}" dt="2021-04-06T12:35:15.597" v="2125" actId="478"/>
          <ac:grpSpMkLst>
            <pc:docMk/>
            <pc:sldMk cId="2490214047" sldId="298"/>
            <ac:grpSpMk id="727" creationId="{57AD267C-DF96-43D0-929B-A766148E19E0}"/>
          </ac:grpSpMkLst>
        </pc:grpChg>
        <pc:grpChg chg="del">
          <ac:chgData name="Punit Dharmadhikari" userId="ee401bb8b8c2a74d" providerId="LiveId" clId="{6F58F84E-498F-4B8D-AECC-6B61F4CBE920}" dt="2021-04-06T12:34:11.020" v="2097" actId="478"/>
          <ac:grpSpMkLst>
            <pc:docMk/>
            <pc:sldMk cId="2490214047" sldId="298"/>
            <ac:grpSpMk id="744" creationId="{4356CFE4-7948-4D86-B298-4E365683F89C}"/>
          </ac:grpSpMkLst>
        </pc:grpChg>
        <pc:grpChg chg="del">
          <ac:chgData name="Punit Dharmadhikari" userId="ee401bb8b8c2a74d" providerId="LiveId" clId="{6F58F84E-498F-4B8D-AECC-6B61F4CBE920}" dt="2021-04-06T12:34:32.719" v="2107" actId="478"/>
          <ac:grpSpMkLst>
            <pc:docMk/>
            <pc:sldMk cId="2490214047" sldId="298"/>
            <ac:grpSpMk id="761" creationId="{34368DB7-69C8-4274-9BC5-4EFA48F42E1B}"/>
          </ac:grpSpMkLst>
        </pc:grpChg>
        <pc:grpChg chg="del">
          <ac:chgData name="Punit Dharmadhikari" userId="ee401bb8b8c2a74d" providerId="LiveId" clId="{6F58F84E-498F-4B8D-AECC-6B61F4CBE920}" dt="2021-04-06T12:36:12.359" v="2147" actId="478"/>
          <ac:grpSpMkLst>
            <pc:docMk/>
            <pc:sldMk cId="2490214047" sldId="298"/>
            <ac:grpSpMk id="778" creationId="{B65A532B-24DA-4EE0-B462-35CB5CCE88E9}"/>
          </ac:grpSpMkLst>
        </pc:grpChg>
        <pc:grpChg chg="del">
          <ac:chgData name="Punit Dharmadhikari" userId="ee401bb8b8c2a74d" providerId="LiveId" clId="{6F58F84E-498F-4B8D-AECC-6B61F4CBE920}" dt="2021-04-06T12:36:12.359" v="2147" actId="478"/>
          <ac:grpSpMkLst>
            <pc:docMk/>
            <pc:sldMk cId="2490214047" sldId="298"/>
            <ac:grpSpMk id="795" creationId="{6A5E7272-61FA-4812-9BD4-E167FB4EB546}"/>
          </ac:grpSpMkLst>
        </pc:grpChg>
        <pc:grpChg chg="del mod">
          <ac:chgData name="Punit Dharmadhikari" userId="ee401bb8b8c2a74d" providerId="LiveId" clId="{6F58F84E-498F-4B8D-AECC-6B61F4CBE920}" dt="2021-04-06T12:37:14.930" v="2169" actId="478"/>
          <ac:grpSpMkLst>
            <pc:docMk/>
            <pc:sldMk cId="2490214047" sldId="298"/>
            <ac:grpSpMk id="814" creationId="{BBE3BCBC-85F2-4E8B-A4F4-8A8DC60D904B}"/>
          </ac:grpSpMkLst>
        </pc:grpChg>
        <pc:grpChg chg="del">
          <ac:chgData name="Punit Dharmadhikari" userId="ee401bb8b8c2a74d" providerId="LiveId" clId="{6F58F84E-498F-4B8D-AECC-6B61F4CBE920}" dt="2021-04-06T12:38:00.148" v="2191" actId="478"/>
          <ac:grpSpMkLst>
            <pc:docMk/>
            <pc:sldMk cId="2490214047" sldId="298"/>
            <ac:grpSpMk id="831" creationId="{29734B6E-9DF6-4D73-930B-E3FD925D4BD1}"/>
          </ac:grpSpMkLst>
        </pc:grpChg>
        <pc:grpChg chg="del">
          <ac:chgData name="Punit Dharmadhikari" userId="ee401bb8b8c2a74d" providerId="LiveId" clId="{6F58F84E-498F-4B8D-AECC-6B61F4CBE920}" dt="2021-04-06T12:38:12.804" v="2197" actId="478"/>
          <ac:grpSpMkLst>
            <pc:docMk/>
            <pc:sldMk cId="2490214047" sldId="298"/>
            <ac:grpSpMk id="848" creationId="{DB0E1EF3-8F4D-4F92-A5E2-24E054D85E85}"/>
          </ac:grpSpMkLst>
        </pc:grpChg>
        <pc:grpChg chg="del">
          <ac:chgData name="Punit Dharmadhikari" userId="ee401bb8b8c2a74d" providerId="LiveId" clId="{6F58F84E-498F-4B8D-AECC-6B61F4CBE920}" dt="2021-04-06T12:38:26.220" v="2204" actId="478"/>
          <ac:grpSpMkLst>
            <pc:docMk/>
            <pc:sldMk cId="2490214047" sldId="298"/>
            <ac:grpSpMk id="865" creationId="{4C6DA1EE-DB6C-4FA5-ACF7-F5A0195C7126}"/>
          </ac:grpSpMkLst>
        </pc:grpChg>
        <pc:grpChg chg="del">
          <ac:chgData name="Punit Dharmadhikari" userId="ee401bb8b8c2a74d" providerId="LiveId" clId="{6F58F84E-498F-4B8D-AECC-6B61F4CBE920}" dt="2021-04-06T12:36:49.514" v="2158" actId="478"/>
          <ac:grpSpMkLst>
            <pc:docMk/>
            <pc:sldMk cId="2490214047" sldId="298"/>
            <ac:grpSpMk id="884" creationId="{93263B46-7EBF-4352-9314-ACBA7B930C9A}"/>
          </ac:grpSpMkLst>
        </pc:grpChg>
        <pc:grpChg chg="del">
          <ac:chgData name="Punit Dharmadhikari" userId="ee401bb8b8c2a74d" providerId="LiveId" clId="{6F58F84E-498F-4B8D-AECC-6B61F4CBE920}" dt="2021-04-06T12:36:49.514" v="2158" actId="478"/>
          <ac:grpSpMkLst>
            <pc:docMk/>
            <pc:sldMk cId="2490214047" sldId="298"/>
            <ac:grpSpMk id="903" creationId="{A8430E68-AD1F-4FDB-AF8B-C0B0711AFBCF}"/>
          </ac:grpSpMkLst>
        </pc:grpChg>
        <pc:grpChg chg="del">
          <ac:chgData name="Punit Dharmadhikari" userId="ee401bb8b8c2a74d" providerId="LiveId" clId="{6F58F84E-498F-4B8D-AECC-6B61F4CBE920}" dt="2021-04-06T12:37:43.174" v="2183" actId="478"/>
          <ac:grpSpMkLst>
            <pc:docMk/>
            <pc:sldMk cId="2490214047" sldId="298"/>
            <ac:grpSpMk id="922" creationId="{C8AE664A-794C-48DA-9AC8-79D83D80FEBE}"/>
          </ac:grpSpMkLst>
        </pc:grpChg>
        <pc:grpChg chg="del">
          <ac:chgData name="Punit Dharmadhikari" userId="ee401bb8b8c2a74d" providerId="LiveId" clId="{6F58F84E-498F-4B8D-AECC-6B61F4CBE920}" dt="2021-04-06T12:37:57.153" v="2190" actId="478"/>
          <ac:grpSpMkLst>
            <pc:docMk/>
            <pc:sldMk cId="2490214047" sldId="298"/>
            <ac:grpSpMk id="941" creationId="{BE91170F-6C45-4964-9CCA-79CA967708F8}"/>
          </ac:grpSpMkLst>
        </pc:grpChg>
        <pc:picChg chg="add mod">
          <ac:chgData name="Punit Dharmadhikari" userId="ee401bb8b8c2a74d" providerId="LiveId" clId="{6F58F84E-498F-4B8D-AECC-6B61F4CBE920}" dt="2021-04-06T12:34:56.060" v="2116" actId="1076"/>
          <ac:picMkLst>
            <pc:docMk/>
            <pc:sldMk cId="2490214047" sldId="298"/>
            <ac:picMk id="2" creationId="{032DAF1C-EA6C-43ED-A63B-3A22F9039EBE}"/>
          </ac:picMkLst>
        </pc:picChg>
        <pc:picChg chg="add mod">
          <ac:chgData name="Punit Dharmadhikari" userId="ee401bb8b8c2a74d" providerId="LiveId" clId="{6F58F84E-498F-4B8D-AECC-6B61F4CBE920}" dt="2021-04-06T12:35:28.153" v="2130" actId="1076"/>
          <ac:picMkLst>
            <pc:docMk/>
            <pc:sldMk cId="2490214047" sldId="298"/>
            <ac:picMk id="3" creationId="{85A5DF56-E8EB-44A2-A336-9BE52D6B7A51}"/>
          </ac:picMkLst>
        </pc:picChg>
        <pc:picChg chg="add mod">
          <ac:chgData name="Punit Dharmadhikari" userId="ee401bb8b8c2a74d" providerId="LiveId" clId="{6F58F84E-498F-4B8D-AECC-6B61F4CBE920}" dt="2021-04-06T12:35:46.249" v="2138" actId="1076"/>
          <ac:picMkLst>
            <pc:docMk/>
            <pc:sldMk cId="2490214047" sldId="298"/>
            <ac:picMk id="4" creationId="{6F36712B-E099-401B-B8D0-1E4DDA1289F8}"/>
          </ac:picMkLst>
        </pc:picChg>
        <pc:picChg chg="add mod">
          <ac:chgData name="Punit Dharmadhikari" userId="ee401bb8b8c2a74d" providerId="LiveId" clId="{6F58F84E-498F-4B8D-AECC-6B61F4CBE920}" dt="2021-04-06T12:36:02.802" v="2146" actId="1076"/>
          <ac:picMkLst>
            <pc:docMk/>
            <pc:sldMk cId="2490214047" sldId="298"/>
            <ac:picMk id="5" creationId="{42813205-25D0-411C-87C3-05885C758065}"/>
          </ac:picMkLst>
        </pc:picChg>
        <pc:picChg chg="add mod">
          <ac:chgData name="Punit Dharmadhikari" userId="ee401bb8b8c2a74d" providerId="LiveId" clId="{6F58F84E-498F-4B8D-AECC-6B61F4CBE920}" dt="2021-04-06T12:39:03.459" v="2217" actId="1076"/>
          <ac:picMkLst>
            <pc:docMk/>
            <pc:sldMk cId="2490214047" sldId="298"/>
            <ac:picMk id="6" creationId="{3DE4BBB8-CA9B-4746-8517-1E0FBCD3D9A3}"/>
          </ac:picMkLst>
        </pc:picChg>
        <pc:picChg chg="add mod">
          <ac:chgData name="Punit Dharmadhikari" userId="ee401bb8b8c2a74d" providerId="LiveId" clId="{6F58F84E-498F-4B8D-AECC-6B61F4CBE920}" dt="2021-04-06T13:04:33.854" v="2444" actId="1076"/>
          <ac:picMkLst>
            <pc:docMk/>
            <pc:sldMk cId="2490214047" sldId="298"/>
            <ac:picMk id="7" creationId="{D38FF3F4-55CF-41E3-AE99-AA4E6881BD59}"/>
          </ac:picMkLst>
        </pc:picChg>
        <pc:picChg chg="add mod">
          <ac:chgData name="Punit Dharmadhikari" userId="ee401bb8b8c2a74d" providerId="LiveId" clId="{6F58F84E-498F-4B8D-AECC-6B61F4CBE920}" dt="2021-04-06T12:39:30.706" v="2233" actId="1076"/>
          <ac:picMkLst>
            <pc:docMk/>
            <pc:sldMk cId="2490214047" sldId="298"/>
            <ac:picMk id="8" creationId="{0FBEA810-5B6A-4140-82C3-69CF88414DB6}"/>
          </ac:picMkLst>
        </pc:picChg>
        <pc:picChg chg="add mod">
          <ac:chgData name="Punit Dharmadhikari" userId="ee401bb8b8c2a74d" providerId="LiveId" clId="{6F58F84E-498F-4B8D-AECC-6B61F4CBE920}" dt="2021-04-06T12:39:21.415" v="2228" actId="1076"/>
          <ac:picMkLst>
            <pc:docMk/>
            <pc:sldMk cId="2490214047" sldId="298"/>
            <ac:picMk id="9" creationId="{486B89C8-F059-434E-9BD2-530DE7D3E5A8}"/>
          </ac:picMkLst>
        </pc:picChg>
        <pc:picChg chg="add mod">
          <ac:chgData name="Punit Dharmadhikari" userId="ee401bb8b8c2a74d" providerId="LiveId" clId="{6F58F84E-498F-4B8D-AECC-6B61F4CBE920}" dt="2021-04-06T13:04:42.070" v="2447" actId="1076"/>
          <ac:picMkLst>
            <pc:docMk/>
            <pc:sldMk cId="2490214047" sldId="298"/>
            <ac:picMk id="10" creationId="{74EAD937-4F03-4FBA-8177-8D16068D4096}"/>
          </ac:picMkLst>
        </pc:picChg>
        <pc:picChg chg="add mod">
          <ac:chgData name="Punit Dharmadhikari" userId="ee401bb8b8c2a74d" providerId="LiveId" clId="{6F58F84E-498F-4B8D-AECC-6B61F4CBE920}" dt="2021-04-06T13:06:28.822" v="2470" actId="1076"/>
          <ac:picMkLst>
            <pc:docMk/>
            <pc:sldMk cId="2490214047" sldId="298"/>
            <ac:picMk id="11" creationId="{A9781A52-AD2A-49AA-9A53-5FF1ABE8DE84}"/>
          </ac:picMkLst>
        </pc:picChg>
        <pc:picChg chg="add mod">
          <ac:chgData name="Punit Dharmadhikari" userId="ee401bb8b8c2a74d" providerId="LiveId" clId="{6F58F84E-498F-4B8D-AECC-6B61F4CBE920}" dt="2021-04-06T12:38:33.139" v="2206" actId="1076"/>
          <ac:picMkLst>
            <pc:docMk/>
            <pc:sldMk cId="2490214047" sldId="298"/>
            <ac:picMk id="12" creationId="{99F54DC8-1C3B-4BB3-8611-041DF69E0F7E}"/>
          </ac:picMkLst>
        </pc:picChg>
        <pc:picChg chg="add mod">
          <ac:chgData name="Punit Dharmadhikari" userId="ee401bb8b8c2a74d" providerId="LiveId" clId="{6F58F84E-498F-4B8D-AECC-6B61F4CBE920}" dt="2021-04-06T12:38:33.139" v="2206" actId="1076"/>
          <ac:picMkLst>
            <pc:docMk/>
            <pc:sldMk cId="2490214047" sldId="298"/>
            <ac:picMk id="13" creationId="{998F33E9-8F93-4230-849C-31CE02D994AF}"/>
          </ac:picMkLst>
        </pc:picChg>
        <pc:picChg chg="mod">
          <ac:chgData name="Punit Dharmadhikari" userId="ee401bb8b8c2a74d" providerId="LiveId" clId="{6F58F84E-498F-4B8D-AECC-6B61F4CBE920}" dt="2021-04-06T12:34:13.863" v="2098" actId="1076"/>
          <ac:picMkLst>
            <pc:docMk/>
            <pc:sldMk cId="2490214047" sldId="298"/>
            <ac:picMk id="234" creationId="{EE435D22-CCCC-4E34-95AB-FB4133948139}"/>
          </ac:picMkLst>
        </pc:picChg>
        <pc:picChg chg="add del mod">
          <ac:chgData name="Punit Dharmadhikari" userId="ee401bb8b8c2a74d" providerId="LiveId" clId="{6F58F84E-498F-4B8D-AECC-6B61F4CBE920}" dt="2021-04-06T12:34:28.630" v="2105"/>
          <ac:picMkLst>
            <pc:docMk/>
            <pc:sldMk cId="2490214047" sldId="298"/>
            <ac:picMk id="254" creationId="{2E46563A-09CD-4076-9061-8E4445D6529B}"/>
          </ac:picMkLst>
        </pc:picChg>
        <pc:picChg chg="add del mod">
          <ac:chgData name="Punit Dharmadhikari" userId="ee401bb8b8c2a74d" providerId="LiveId" clId="{6F58F84E-498F-4B8D-AECC-6B61F4CBE920}" dt="2021-04-06T12:34:28.630" v="2105"/>
          <ac:picMkLst>
            <pc:docMk/>
            <pc:sldMk cId="2490214047" sldId="298"/>
            <ac:picMk id="256" creationId="{97C3A6ED-2888-4668-BA4C-D46DF83D824B}"/>
          </ac:picMkLst>
        </pc:picChg>
        <pc:picChg chg="add del mod">
          <ac:chgData name="Punit Dharmadhikari" userId="ee401bb8b8c2a74d" providerId="LiveId" clId="{6F58F84E-498F-4B8D-AECC-6B61F4CBE920}" dt="2021-04-06T12:34:28.630" v="2105"/>
          <ac:picMkLst>
            <pc:docMk/>
            <pc:sldMk cId="2490214047" sldId="298"/>
            <ac:picMk id="257" creationId="{EE1C469A-B13C-4C9D-9D6B-0AFB0DC1D709}"/>
          </ac:picMkLst>
        </pc:picChg>
        <pc:picChg chg="add del mod">
          <ac:chgData name="Punit Dharmadhikari" userId="ee401bb8b8c2a74d" providerId="LiveId" clId="{6F58F84E-498F-4B8D-AECC-6B61F4CBE920}" dt="2021-04-06T12:34:28.630" v="2105"/>
          <ac:picMkLst>
            <pc:docMk/>
            <pc:sldMk cId="2490214047" sldId="298"/>
            <ac:picMk id="260" creationId="{814828C1-54FB-4ECF-8368-91CE645C9266}"/>
          </ac:picMkLst>
        </pc:picChg>
        <pc:picChg chg="add del mod">
          <ac:chgData name="Punit Dharmadhikari" userId="ee401bb8b8c2a74d" providerId="LiveId" clId="{6F58F84E-498F-4B8D-AECC-6B61F4CBE920}" dt="2021-04-06T12:34:52.376" v="2114"/>
          <ac:picMkLst>
            <pc:docMk/>
            <pc:sldMk cId="2490214047" sldId="298"/>
            <ac:picMk id="272" creationId="{FE190A37-EEF8-44CE-85F0-3C165BA51807}"/>
          </ac:picMkLst>
        </pc:picChg>
        <pc:picChg chg="add del mod">
          <ac:chgData name="Punit Dharmadhikari" userId="ee401bb8b8c2a74d" providerId="LiveId" clId="{6F58F84E-498F-4B8D-AECC-6B61F4CBE920}" dt="2021-04-06T12:34:52.376" v="2114"/>
          <ac:picMkLst>
            <pc:docMk/>
            <pc:sldMk cId="2490214047" sldId="298"/>
            <ac:picMk id="274" creationId="{DAC8DB8E-B5CF-422E-888D-F1856516FA3C}"/>
          </ac:picMkLst>
        </pc:picChg>
        <pc:picChg chg="add del mod">
          <ac:chgData name="Punit Dharmadhikari" userId="ee401bb8b8c2a74d" providerId="LiveId" clId="{6F58F84E-498F-4B8D-AECC-6B61F4CBE920}" dt="2021-04-06T12:34:52.376" v="2114"/>
          <ac:picMkLst>
            <pc:docMk/>
            <pc:sldMk cId="2490214047" sldId="298"/>
            <ac:picMk id="275" creationId="{87A95FB0-4544-4BFD-A359-2EFCEF87DA7B}"/>
          </ac:picMkLst>
        </pc:picChg>
        <pc:picChg chg="add del mod">
          <ac:chgData name="Punit Dharmadhikari" userId="ee401bb8b8c2a74d" providerId="LiveId" clId="{6F58F84E-498F-4B8D-AECC-6B61F4CBE920}" dt="2021-04-06T12:34:52.376" v="2114"/>
          <ac:picMkLst>
            <pc:docMk/>
            <pc:sldMk cId="2490214047" sldId="298"/>
            <ac:picMk id="278" creationId="{06A6DA01-8EBC-4180-BA73-782ED9E97C7C}"/>
          </ac:picMkLst>
        </pc:picChg>
        <pc:picChg chg="add del mod">
          <ac:chgData name="Punit Dharmadhikari" userId="ee401bb8b8c2a74d" providerId="LiveId" clId="{6F58F84E-498F-4B8D-AECC-6B61F4CBE920}" dt="2021-04-06T12:35:01.464" v="2120"/>
          <ac:picMkLst>
            <pc:docMk/>
            <pc:sldMk cId="2490214047" sldId="298"/>
            <ac:picMk id="289" creationId="{C894EF9E-34BC-48E0-8A18-26A371AE2C6E}"/>
          </ac:picMkLst>
        </pc:picChg>
        <pc:picChg chg="add del mod">
          <ac:chgData name="Punit Dharmadhikari" userId="ee401bb8b8c2a74d" providerId="LiveId" clId="{6F58F84E-498F-4B8D-AECC-6B61F4CBE920}" dt="2021-04-06T12:35:01.464" v="2120"/>
          <ac:picMkLst>
            <pc:docMk/>
            <pc:sldMk cId="2490214047" sldId="298"/>
            <ac:picMk id="291" creationId="{B4E936BB-3E4E-4CC7-8CFA-FB46B5538D5A}"/>
          </ac:picMkLst>
        </pc:picChg>
        <pc:picChg chg="add del mod">
          <ac:chgData name="Punit Dharmadhikari" userId="ee401bb8b8c2a74d" providerId="LiveId" clId="{6F58F84E-498F-4B8D-AECC-6B61F4CBE920}" dt="2021-04-06T12:35:01.464" v="2120"/>
          <ac:picMkLst>
            <pc:docMk/>
            <pc:sldMk cId="2490214047" sldId="298"/>
            <ac:picMk id="292" creationId="{710D6F2D-17C1-4772-9F66-C5036905C841}"/>
          </ac:picMkLst>
        </pc:picChg>
        <pc:picChg chg="add del mod">
          <ac:chgData name="Punit Dharmadhikari" userId="ee401bb8b8c2a74d" providerId="LiveId" clId="{6F58F84E-498F-4B8D-AECC-6B61F4CBE920}" dt="2021-04-06T12:35:01.464" v="2120"/>
          <ac:picMkLst>
            <pc:docMk/>
            <pc:sldMk cId="2490214047" sldId="298"/>
            <ac:picMk id="295" creationId="{4DB27AD7-10D1-416F-8F15-D137486E2312}"/>
          </ac:picMkLst>
        </pc:picChg>
        <pc:picChg chg="add del mod">
          <ac:chgData name="Punit Dharmadhikari" userId="ee401bb8b8c2a74d" providerId="LiveId" clId="{6F58F84E-498F-4B8D-AECC-6B61F4CBE920}" dt="2021-04-06T12:35:41.479" v="2135"/>
          <ac:picMkLst>
            <pc:docMk/>
            <pc:sldMk cId="2490214047" sldId="298"/>
            <ac:picMk id="307" creationId="{2F4F78DA-32BA-4733-9460-7108F6DE3E1D}"/>
          </ac:picMkLst>
        </pc:picChg>
        <pc:picChg chg="add del mod">
          <ac:chgData name="Punit Dharmadhikari" userId="ee401bb8b8c2a74d" providerId="LiveId" clId="{6F58F84E-498F-4B8D-AECC-6B61F4CBE920}" dt="2021-04-06T12:35:41.479" v="2135"/>
          <ac:picMkLst>
            <pc:docMk/>
            <pc:sldMk cId="2490214047" sldId="298"/>
            <ac:picMk id="309" creationId="{5CAB36F5-573E-4F40-91EA-9BA09AB530A1}"/>
          </ac:picMkLst>
        </pc:picChg>
        <pc:picChg chg="add del mod">
          <ac:chgData name="Punit Dharmadhikari" userId="ee401bb8b8c2a74d" providerId="LiveId" clId="{6F58F84E-498F-4B8D-AECC-6B61F4CBE920}" dt="2021-04-06T12:35:41.479" v="2135"/>
          <ac:picMkLst>
            <pc:docMk/>
            <pc:sldMk cId="2490214047" sldId="298"/>
            <ac:picMk id="310" creationId="{BB102902-1526-4122-B7B5-151CF00B113C}"/>
          </ac:picMkLst>
        </pc:picChg>
        <pc:picChg chg="add del mod">
          <ac:chgData name="Punit Dharmadhikari" userId="ee401bb8b8c2a74d" providerId="LiveId" clId="{6F58F84E-498F-4B8D-AECC-6B61F4CBE920}" dt="2021-04-06T12:35:41.479" v="2135"/>
          <ac:picMkLst>
            <pc:docMk/>
            <pc:sldMk cId="2490214047" sldId="298"/>
            <ac:picMk id="313" creationId="{E9097987-77A1-4141-8EBB-785A286695C5}"/>
          </ac:picMkLst>
        </pc:picChg>
        <pc:picChg chg="add del mod">
          <ac:chgData name="Punit Dharmadhikari" userId="ee401bb8b8c2a74d" providerId="LiveId" clId="{6F58F84E-498F-4B8D-AECC-6B61F4CBE920}" dt="2021-04-06T12:35:52.295" v="2140"/>
          <ac:picMkLst>
            <pc:docMk/>
            <pc:sldMk cId="2490214047" sldId="298"/>
            <ac:picMk id="326" creationId="{B716A687-4853-400F-9C0D-A731D1CBEB50}"/>
          </ac:picMkLst>
        </pc:picChg>
        <pc:picChg chg="add del mod">
          <ac:chgData name="Punit Dharmadhikari" userId="ee401bb8b8c2a74d" providerId="LiveId" clId="{6F58F84E-498F-4B8D-AECC-6B61F4CBE920}" dt="2021-04-06T12:35:52.295" v="2140"/>
          <ac:picMkLst>
            <pc:docMk/>
            <pc:sldMk cId="2490214047" sldId="298"/>
            <ac:picMk id="328" creationId="{82487C18-FDFE-4C78-B29A-11CDA74E2B20}"/>
          </ac:picMkLst>
        </pc:picChg>
        <pc:picChg chg="add del mod">
          <ac:chgData name="Punit Dharmadhikari" userId="ee401bb8b8c2a74d" providerId="LiveId" clId="{6F58F84E-498F-4B8D-AECC-6B61F4CBE920}" dt="2021-04-06T12:35:52.295" v="2140"/>
          <ac:picMkLst>
            <pc:docMk/>
            <pc:sldMk cId="2490214047" sldId="298"/>
            <ac:picMk id="329" creationId="{A6DF11E8-5F62-4908-83DD-F3B97C82B125}"/>
          </ac:picMkLst>
        </pc:picChg>
        <pc:picChg chg="add del mod">
          <ac:chgData name="Punit Dharmadhikari" userId="ee401bb8b8c2a74d" providerId="LiveId" clId="{6F58F84E-498F-4B8D-AECC-6B61F4CBE920}" dt="2021-04-06T12:35:52.295" v="2140"/>
          <ac:picMkLst>
            <pc:docMk/>
            <pc:sldMk cId="2490214047" sldId="298"/>
            <ac:picMk id="332" creationId="{3FAAE8F4-396E-4508-817D-754FD4DB6FBA}"/>
          </ac:picMkLst>
        </pc:picChg>
        <pc:picChg chg="add del mod">
          <ac:chgData name="Punit Dharmadhikari" userId="ee401bb8b8c2a74d" providerId="LiveId" clId="{6F58F84E-498F-4B8D-AECC-6B61F4CBE920}" dt="2021-04-06T12:36:26.960" v="2149"/>
          <ac:picMkLst>
            <pc:docMk/>
            <pc:sldMk cId="2490214047" sldId="298"/>
            <ac:picMk id="345" creationId="{2BA9C69B-7BD7-4B78-8717-145162371276}"/>
          </ac:picMkLst>
        </pc:picChg>
        <pc:picChg chg="add del mod">
          <ac:chgData name="Punit Dharmadhikari" userId="ee401bb8b8c2a74d" providerId="LiveId" clId="{6F58F84E-498F-4B8D-AECC-6B61F4CBE920}" dt="2021-04-06T12:36:26.960" v="2149"/>
          <ac:picMkLst>
            <pc:docMk/>
            <pc:sldMk cId="2490214047" sldId="298"/>
            <ac:picMk id="347" creationId="{7F1F95AB-85AD-4160-B6C7-81E6FA126EBD}"/>
          </ac:picMkLst>
        </pc:picChg>
        <pc:picChg chg="add del mod">
          <ac:chgData name="Punit Dharmadhikari" userId="ee401bb8b8c2a74d" providerId="LiveId" clId="{6F58F84E-498F-4B8D-AECC-6B61F4CBE920}" dt="2021-04-06T12:36:26.960" v="2149"/>
          <ac:picMkLst>
            <pc:docMk/>
            <pc:sldMk cId="2490214047" sldId="298"/>
            <ac:picMk id="348" creationId="{B73002AC-23B3-40C5-A692-42FB4EC9ADEE}"/>
          </ac:picMkLst>
        </pc:picChg>
        <pc:picChg chg="add del mod">
          <ac:chgData name="Punit Dharmadhikari" userId="ee401bb8b8c2a74d" providerId="LiveId" clId="{6F58F84E-498F-4B8D-AECC-6B61F4CBE920}" dt="2021-04-06T12:36:26.960" v="2149"/>
          <ac:picMkLst>
            <pc:docMk/>
            <pc:sldMk cId="2490214047" sldId="298"/>
            <ac:picMk id="351" creationId="{84DC949E-EFC6-45E6-9100-129F64D4238F}"/>
          </ac:picMkLst>
        </pc:picChg>
        <pc:picChg chg="add del mod">
          <ac:chgData name="Punit Dharmadhikari" userId="ee401bb8b8c2a74d" providerId="LiveId" clId="{6F58F84E-498F-4B8D-AECC-6B61F4CBE920}" dt="2021-04-06T12:36:26.960" v="2149"/>
          <ac:picMkLst>
            <pc:docMk/>
            <pc:sldMk cId="2490214047" sldId="298"/>
            <ac:picMk id="353" creationId="{E436169E-F18C-4466-8A1D-63730F271F9F}"/>
          </ac:picMkLst>
        </pc:picChg>
        <pc:picChg chg="add del mod">
          <ac:chgData name="Punit Dharmadhikari" userId="ee401bb8b8c2a74d" providerId="LiveId" clId="{6F58F84E-498F-4B8D-AECC-6B61F4CBE920}" dt="2021-04-06T12:36:38.918" v="2154"/>
          <ac:picMkLst>
            <pc:docMk/>
            <pc:sldMk cId="2490214047" sldId="298"/>
            <ac:picMk id="365" creationId="{205CAA7F-B478-4B58-AAA2-4550094666CE}"/>
          </ac:picMkLst>
        </pc:picChg>
        <pc:picChg chg="add del mod">
          <ac:chgData name="Punit Dharmadhikari" userId="ee401bb8b8c2a74d" providerId="LiveId" clId="{6F58F84E-498F-4B8D-AECC-6B61F4CBE920}" dt="2021-04-06T12:36:38.918" v="2154"/>
          <ac:picMkLst>
            <pc:docMk/>
            <pc:sldMk cId="2490214047" sldId="298"/>
            <ac:picMk id="367" creationId="{E32BCF7B-E810-492F-AE44-D836B52D58F8}"/>
          </ac:picMkLst>
        </pc:picChg>
        <pc:picChg chg="add del mod">
          <ac:chgData name="Punit Dharmadhikari" userId="ee401bb8b8c2a74d" providerId="LiveId" clId="{6F58F84E-498F-4B8D-AECC-6B61F4CBE920}" dt="2021-04-06T12:36:38.918" v="2154"/>
          <ac:picMkLst>
            <pc:docMk/>
            <pc:sldMk cId="2490214047" sldId="298"/>
            <ac:picMk id="368" creationId="{C8228086-E468-4AF0-BBD1-66B61E0A4CFF}"/>
          </ac:picMkLst>
        </pc:picChg>
        <pc:picChg chg="add del mod">
          <ac:chgData name="Punit Dharmadhikari" userId="ee401bb8b8c2a74d" providerId="LiveId" clId="{6F58F84E-498F-4B8D-AECC-6B61F4CBE920}" dt="2021-04-06T12:36:38.918" v="2154"/>
          <ac:picMkLst>
            <pc:docMk/>
            <pc:sldMk cId="2490214047" sldId="298"/>
            <ac:picMk id="371" creationId="{D96E3F7D-1DF2-4A8C-9CC1-8CAC57B4070D}"/>
          </ac:picMkLst>
        </pc:picChg>
        <pc:picChg chg="add del mod">
          <ac:chgData name="Punit Dharmadhikari" userId="ee401bb8b8c2a74d" providerId="LiveId" clId="{6F58F84E-498F-4B8D-AECC-6B61F4CBE920}" dt="2021-04-06T12:36:38.918" v="2154"/>
          <ac:picMkLst>
            <pc:docMk/>
            <pc:sldMk cId="2490214047" sldId="298"/>
            <ac:picMk id="373" creationId="{49E97FFE-02B6-47D1-8EA6-6BC5ECAD5081}"/>
          </ac:picMkLst>
        </pc:picChg>
        <pc:picChg chg="add del mod">
          <ac:chgData name="Punit Dharmadhikari" userId="ee401bb8b8c2a74d" providerId="LiveId" clId="{6F58F84E-498F-4B8D-AECC-6B61F4CBE920}" dt="2021-04-06T12:37:03.635" v="2164"/>
          <ac:picMkLst>
            <pc:docMk/>
            <pc:sldMk cId="2490214047" sldId="298"/>
            <ac:picMk id="385" creationId="{E5BFF4D6-8499-468E-8829-EAED329A6DE4}"/>
          </ac:picMkLst>
        </pc:picChg>
        <pc:picChg chg="add del mod">
          <ac:chgData name="Punit Dharmadhikari" userId="ee401bb8b8c2a74d" providerId="LiveId" clId="{6F58F84E-498F-4B8D-AECC-6B61F4CBE920}" dt="2021-04-06T12:37:03.635" v="2164"/>
          <ac:picMkLst>
            <pc:docMk/>
            <pc:sldMk cId="2490214047" sldId="298"/>
            <ac:picMk id="387" creationId="{AA39FF37-03B6-442C-BE03-14B26D19714E}"/>
          </ac:picMkLst>
        </pc:picChg>
        <pc:picChg chg="add del mod">
          <ac:chgData name="Punit Dharmadhikari" userId="ee401bb8b8c2a74d" providerId="LiveId" clId="{6F58F84E-498F-4B8D-AECC-6B61F4CBE920}" dt="2021-04-06T12:37:03.635" v="2164"/>
          <ac:picMkLst>
            <pc:docMk/>
            <pc:sldMk cId="2490214047" sldId="298"/>
            <ac:picMk id="388" creationId="{4635AB5F-F96E-47B7-87B6-9E7ACE7B761D}"/>
          </ac:picMkLst>
        </pc:picChg>
        <pc:picChg chg="add del mod">
          <ac:chgData name="Punit Dharmadhikari" userId="ee401bb8b8c2a74d" providerId="LiveId" clId="{6F58F84E-498F-4B8D-AECC-6B61F4CBE920}" dt="2021-04-06T12:37:03.635" v="2164"/>
          <ac:picMkLst>
            <pc:docMk/>
            <pc:sldMk cId="2490214047" sldId="298"/>
            <ac:picMk id="391" creationId="{66EBB570-3FD5-4FDA-8F55-1706E0530819}"/>
          </ac:picMkLst>
        </pc:picChg>
        <pc:picChg chg="add del mod">
          <ac:chgData name="Punit Dharmadhikari" userId="ee401bb8b8c2a74d" providerId="LiveId" clId="{6F58F84E-498F-4B8D-AECC-6B61F4CBE920}" dt="2021-04-06T12:37:21.178" v="2171"/>
          <ac:picMkLst>
            <pc:docMk/>
            <pc:sldMk cId="2490214047" sldId="298"/>
            <ac:picMk id="404" creationId="{32688795-3D97-407B-80E4-AFAC17EB4E4D}"/>
          </ac:picMkLst>
        </pc:picChg>
        <pc:picChg chg="add del mod">
          <ac:chgData name="Punit Dharmadhikari" userId="ee401bb8b8c2a74d" providerId="LiveId" clId="{6F58F84E-498F-4B8D-AECC-6B61F4CBE920}" dt="2021-04-06T12:37:21.178" v="2171"/>
          <ac:picMkLst>
            <pc:docMk/>
            <pc:sldMk cId="2490214047" sldId="298"/>
            <ac:picMk id="407" creationId="{8940C809-652E-4210-A05C-21D2B85D1D70}"/>
          </ac:picMkLst>
        </pc:picChg>
        <pc:picChg chg="add del mod">
          <ac:chgData name="Punit Dharmadhikari" userId="ee401bb8b8c2a74d" providerId="LiveId" clId="{6F58F84E-498F-4B8D-AECC-6B61F4CBE920}" dt="2021-04-06T12:37:21.178" v="2171"/>
          <ac:picMkLst>
            <pc:docMk/>
            <pc:sldMk cId="2490214047" sldId="298"/>
            <ac:picMk id="408" creationId="{586E8A1E-FCFF-473F-A382-6EBC04236D86}"/>
          </ac:picMkLst>
        </pc:picChg>
        <pc:picChg chg="add del mod">
          <ac:chgData name="Punit Dharmadhikari" userId="ee401bb8b8c2a74d" providerId="LiveId" clId="{6F58F84E-498F-4B8D-AECC-6B61F4CBE920}" dt="2021-04-06T12:37:21.178" v="2171"/>
          <ac:picMkLst>
            <pc:docMk/>
            <pc:sldMk cId="2490214047" sldId="298"/>
            <ac:picMk id="411" creationId="{DF797FE0-2D21-4ADA-B61D-282929E9B188}"/>
          </ac:picMkLst>
        </pc:picChg>
        <pc:picChg chg="add del mod">
          <ac:chgData name="Punit Dharmadhikari" userId="ee401bb8b8c2a74d" providerId="LiveId" clId="{6F58F84E-498F-4B8D-AECC-6B61F4CBE920}" dt="2021-04-06T12:37:35.775" v="2179"/>
          <ac:picMkLst>
            <pc:docMk/>
            <pc:sldMk cId="2490214047" sldId="298"/>
            <ac:picMk id="423" creationId="{E84AE779-75F9-4638-8175-F305AAF18B3D}"/>
          </ac:picMkLst>
        </pc:picChg>
        <pc:picChg chg="add del mod">
          <ac:chgData name="Punit Dharmadhikari" userId="ee401bb8b8c2a74d" providerId="LiveId" clId="{6F58F84E-498F-4B8D-AECC-6B61F4CBE920}" dt="2021-04-06T12:37:35.775" v="2179"/>
          <ac:picMkLst>
            <pc:docMk/>
            <pc:sldMk cId="2490214047" sldId="298"/>
            <ac:picMk id="425" creationId="{940D920B-A0E6-4B7F-A827-792FF457580A}"/>
          </ac:picMkLst>
        </pc:picChg>
        <pc:picChg chg="add del mod">
          <ac:chgData name="Punit Dharmadhikari" userId="ee401bb8b8c2a74d" providerId="LiveId" clId="{6F58F84E-498F-4B8D-AECC-6B61F4CBE920}" dt="2021-04-06T12:37:35.775" v="2179"/>
          <ac:picMkLst>
            <pc:docMk/>
            <pc:sldMk cId="2490214047" sldId="298"/>
            <ac:picMk id="426" creationId="{34A70BBA-0C9A-4D15-8DC4-02C6A9D27091}"/>
          </ac:picMkLst>
        </pc:picChg>
        <pc:picChg chg="add del mod">
          <ac:chgData name="Punit Dharmadhikari" userId="ee401bb8b8c2a74d" providerId="LiveId" clId="{6F58F84E-498F-4B8D-AECC-6B61F4CBE920}" dt="2021-04-06T12:37:35.775" v="2179"/>
          <ac:picMkLst>
            <pc:docMk/>
            <pc:sldMk cId="2490214047" sldId="298"/>
            <ac:picMk id="429" creationId="{589305D8-548A-4B27-A2D9-B1B709F7D1A8}"/>
          </ac:picMkLst>
        </pc:picChg>
        <pc:picChg chg="add del mod">
          <ac:chgData name="Punit Dharmadhikari" userId="ee401bb8b8c2a74d" providerId="LiveId" clId="{6F58F84E-498F-4B8D-AECC-6B61F4CBE920}" dt="2021-04-06T12:37:35.775" v="2179"/>
          <ac:picMkLst>
            <pc:docMk/>
            <pc:sldMk cId="2490214047" sldId="298"/>
            <ac:picMk id="431" creationId="{DD0B809F-1512-42C8-8CC0-CE212A4A3927}"/>
          </ac:picMkLst>
        </pc:picChg>
        <pc:picChg chg="add del mod">
          <ac:chgData name="Punit Dharmadhikari" userId="ee401bb8b8c2a74d" providerId="LiveId" clId="{6F58F84E-498F-4B8D-AECC-6B61F4CBE920}" dt="2021-04-06T12:37:48.052" v="2185"/>
          <ac:picMkLst>
            <pc:docMk/>
            <pc:sldMk cId="2490214047" sldId="298"/>
            <ac:picMk id="443" creationId="{ED080610-6F8E-487D-B704-52A0D5704BBE}"/>
          </ac:picMkLst>
        </pc:picChg>
        <pc:picChg chg="add del mod">
          <ac:chgData name="Punit Dharmadhikari" userId="ee401bb8b8c2a74d" providerId="LiveId" clId="{6F58F84E-498F-4B8D-AECC-6B61F4CBE920}" dt="2021-04-06T12:37:48.052" v="2185"/>
          <ac:picMkLst>
            <pc:docMk/>
            <pc:sldMk cId="2490214047" sldId="298"/>
            <ac:picMk id="445" creationId="{694C76CB-6BAE-4A3E-8917-914187CA4157}"/>
          </ac:picMkLst>
        </pc:picChg>
        <pc:picChg chg="add del mod">
          <ac:chgData name="Punit Dharmadhikari" userId="ee401bb8b8c2a74d" providerId="LiveId" clId="{6F58F84E-498F-4B8D-AECC-6B61F4CBE920}" dt="2021-04-06T12:37:48.052" v="2185"/>
          <ac:picMkLst>
            <pc:docMk/>
            <pc:sldMk cId="2490214047" sldId="298"/>
            <ac:picMk id="446" creationId="{49068F5E-A9C9-4B9C-AB6E-82EEE4F9327E}"/>
          </ac:picMkLst>
        </pc:picChg>
        <pc:picChg chg="add del mod">
          <ac:chgData name="Punit Dharmadhikari" userId="ee401bb8b8c2a74d" providerId="LiveId" clId="{6F58F84E-498F-4B8D-AECC-6B61F4CBE920}" dt="2021-04-06T12:37:48.052" v="2185"/>
          <ac:picMkLst>
            <pc:docMk/>
            <pc:sldMk cId="2490214047" sldId="298"/>
            <ac:picMk id="449" creationId="{6537AB02-F3B2-45F4-932D-01BFC871A9B5}"/>
          </ac:picMkLst>
        </pc:picChg>
        <pc:picChg chg="add del mod">
          <ac:chgData name="Punit Dharmadhikari" userId="ee401bb8b8c2a74d" providerId="LiveId" clId="{6F58F84E-498F-4B8D-AECC-6B61F4CBE920}" dt="2021-04-06T12:37:48.052" v="2185"/>
          <ac:picMkLst>
            <pc:docMk/>
            <pc:sldMk cId="2490214047" sldId="298"/>
            <ac:picMk id="451" creationId="{9078D519-A120-46C5-8BAF-C77ECA887404}"/>
          </ac:picMkLst>
        </pc:picChg>
        <pc:picChg chg="add del mod">
          <ac:chgData name="Punit Dharmadhikari" userId="ee401bb8b8c2a74d" providerId="LiveId" clId="{6F58F84E-498F-4B8D-AECC-6B61F4CBE920}" dt="2021-04-06T12:38:05.923" v="2193"/>
          <ac:picMkLst>
            <pc:docMk/>
            <pc:sldMk cId="2490214047" sldId="298"/>
            <ac:picMk id="463" creationId="{A0E495E3-8EF0-4876-959F-91E94DEA11E8}"/>
          </ac:picMkLst>
        </pc:picChg>
        <pc:picChg chg="add del mod">
          <ac:chgData name="Punit Dharmadhikari" userId="ee401bb8b8c2a74d" providerId="LiveId" clId="{6F58F84E-498F-4B8D-AECC-6B61F4CBE920}" dt="2021-04-06T12:38:05.923" v="2193"/>
          <ac:picMkLst>
            <pc:docMk/>
            <pc:sldMk cId="2490214047" sldId="298"/>
            <ac:picMk id="465" creationId="{A3AC46E6-5785-4E2B-82C7-5CC356BCD7A8}"/>
          </ac:picMkLst>
        </pc:picChg>
        <pc:picChg chg="add del mod">
          <ac:chgData name="Punit Dharmadhikari" userId="ee401bb8b8c2a74d" providerId="LiveId" clId="{6F58F84E-498F-4B8D-AECC-6B61F4CBE920}" dt="2021-04-06T12:38:05.923" v="2193"/>
          <ac:picMkLst>
            <pc:docMk/>
            <pc:sldMk cId="2490214047" sldId="298"/>
            <ac:picMk id="466" creationId="{A8B5E429-BD37-48CA-AF94-827D5D5718F9}"/>
          </ac:picMkLst>
        </pc:picChg>
        <pc:picChg chg="add del mod">
          <ac:chgData name="Punit Dharmadhikari" userId="ee401bb8b8c2a74d" providerId="LiveId" clId="{6F58F84E-498F-4B8D-AECC-6B61F4CBE920}" dt="2021-04-06T12:38:05.923" v="2193"/>
          <ac:picMkLst>
            <pc:docMk/>
            <pc:sldMk cId="2490214047" sldId="298"/>
            <ac:picMk id="469" creationId="{90A07B6A-214E-41A8-B3A3-2A642EE3A263}"/>
          </ac:picMkLst>
        </pc:picChg>
        <pc:picChg chg="add del mod">
          <ac:chgData name="Punit Dharmadhikari" userId="ee401bb8b8c2a74d" providerId="LiveId" clId="{6F58F84E-498F-4B8D-AECC-6B61F4CBE920}" dt="2021-04-06T12:38:18.888" v="2199"/>
          <ac:picMkLst>
            <pc:docMk/>
            <pc:sldMk cId="2490214047" sldId="298"/>
            <ac:picMk id="482" creationId="{D75C3532-4669-4123-AE6B-44C86A31D2AC}"/>
          </ac:picMkLst>
        </pc:picChg>
        <pc:picChg chg="add del mod">
          <ac:chgData name="Punit Dharmadhikari" userId="ee401bb8b8c2a74d" providerId="LiveId" clId="{6F58F84E-498F-4B8D-AECC-6B61F4CBE920}" dt="2021-04-06T12:38:18.888" v="2199"/>
          <ac:picMkLst>
            <pc:docMk/>
            <pc:sldMk cId="2490214047" sldId="298"/>
            <ac:picMk id="484" creationId="{6A613A62-0524-48A7-B41E-86F789970BD7}"/>
          </ac:picMkLst>
        </pc:picChg>
        <pc:picChg chg="add del mod">
          <ac:chgData name="Punit Dharmadhikari" userId="ee401bb8b8c2a74d" providerId="LiveId" clId="{6F58F84E-498F-4B8D-AECC-6B61F4CBE920}" dt="2021-04-06T12:38:18.888" v="2199"/>
          <ac:picMkLst>
            <pc:docMk/>
            <pc:sldMk cId="2490214047" sldId="298"/>
            <ac:picMk id="485" creationId="{7D547DEB-0167-49A8-AB92-B28BE03AF658}"/>
          </ac:picMkLst>
        </pc:picChg>
        <pc:picChg chg="add del mod">
          <ac:chgData name="Punit Dharmadhikari" userId="ee401bb8b8c2a74d" providerId="LiveId" clId="{6F58F84E-498F-4B8D-AECC-6B61F4CBE920}" dt="2021-04-06T12:38:18.888" v="2199"/>
          <ac:picMkLst>
            <pc:docMk/>
            <pc:sldMk cId="2490214047" sldId="298"/>
            <ac:picMk id="488" creationId="{96D13D93-3D21-4214-A8DB-0F7E543E60CC}"/>
          </ac:picMkLst>
        </pc:picChg>
        <pc:picChg chg="add mod">
          <ac:chgData name="Punit Dharmadhikari" userId="ee401bb8b8c2a74d" providerId="LiveId" clId="{6F58F84E-498F-4B8D-AECC-6B61F4CBE920}" dt="2021-04-06T13:12:01.585" v="2494" actId="14100"/>
          <ac:picMkLst>
            <pc:docMk/>
            <pc:sldMk cId="2490214047" sldId="298"/>
            <ac:picMk id="517" creationId="{EA6BBA9D-F240-4339-9AA7-CE074FE78DE1}"/>
          </ac:picMkLst>
        </pc:picChg>
        <pc:picChg chg="del">
          <ac:chgData name="Punit Dharmadhikari" userId="ee401bb8b8c2a74d" providerId="LiveId" clId="{6F58F84E-498F-4B8D-AECC-6B61F4CBE920}" dt="2021-04-06T12:35:15.597" v="2125" actId="478"/>
          <ac:picMkLst>
            <pc:docMk/>
            <pc:sldMk cId="2490214047" sldId="298"/>
            <ac:picMk id="736" creationId="{9680BB11-A254-40A4-A1AB-C7393622B3C8}"/>
          </ac:picMkLst>
        </pc:picChg>
        <pc:picChg chg="del">
          <ac:chgData name="Punit Dharmadhikari" userId="ee401bb8b8c2a74d" providerId="LiveId" clId="{6F58F84E-498F-4B8D-AECC-6B61F4CBE920}" dt="2021-04-06T12:35:15.597" v="2125" actId="478"/>
          <ac:picMkLst>
            <pc:docMk/>
            <pc:sldMk cId="2490214047" sldId="298"/>
            <ac:picMk id="738" creationId="{FF997F26-8354-4E5A-B310-BD095FF40AB8}"/>
          </ac:picMkLst>
        </pc:picChg>
        <pc:picChg chg="del">
          <ac:chgData name="Punit Dharmadhikari" userId="ee401bb8b8c2a74d" providerId="LiveId" clId="{6F58F84E-498F-4B8D-AECC-6B61F4CBE920}" dt="2021-04-06T12:35:15.597" v="2125" actId="478"/>
          <ac:picMkLst>
            <pc:docMk/>
            <pc:sldMk cId="2490214047" sldId="298"/>
            <ac:picMk id="739" creationId="{C1286FF5-F4EE-4925-95D1-D016693DF11F}"/>
          </ac:picMkLst>
        </pc:picChg>
        <pc:picChg chg="del">
          <ac:chgData name="Punit Dharmadhikari" userId="ee401bb8b8c2a74d" providerId="LiveId" clId="{6F58F84E-498F-4B8D-AECC-6B61F4CBE920}" dt="2021-04-06T12:35:15.597" v="2125" actId="478"/>
          <ac:picMkLst>
            <pc:docMk/>
            <pc:sldMk cId="2490214047" sldId="298"/>
            <ac:picMk id="742" creationId="{45F0EE48-DF19-4A09-9E4C-55F8C6403381}"/>
          </ac:picMkLst>
        </pc:picChg>
        <pc:picChg chg="del">
          <ac:chgData name="Punit Dharmadhikari" userId="ee401bb8b8c2a74d" providerId="LiveId" clId="{6F58F84E-498F-4B8D-AECC-6B61F4CBE920}" dt="2021-04-06T12:34:11.020" v="2097" actId="478"/>
          <ac:picMkLst>
            <pc:docMk/>
            <pc:sldMk cId="2490214047" sldId="298"/>
            <ac:picMk id="753" creationId="{6AB028ED-FFB6-41EF-ACE8-BFC86AA9FE5E}"/>
          </ac:picMkLst>
        </pc:picChg>
        <pc:picChg chg="del">
          <ac:chgData name="Punit Dharmadhikari" userId="ee401bb8b8c2a74d" providerId="LiveId" clId="{6F58F84E-498F-4B8D-AECC-6B61F4CBE920}" dt="2021-04-06T12:34:11.020" v="2097" actId="478"/>
          <ac:picMkLst>
            <pc:docMk/>
            <pc:sldMk cId="2490214047" sldId="298"/>
            <ac:picMk id="755" creationId="{444CF768-809A-4494-9D2B-793FF735E610}"/>
          </ac:picMkLst>
        </pc:picChg>
        <pc:picChg chg="del">
          <ac:chgData name="Punit Dharmadhikari" userId="ee401bb8b8c2a74d" providerId="LiveId" clId="{6F58F84E-498F-4B8D-AECC-6B61F4CBE920}" dt="2021-04-06T12:34:11.020" v="2097" actId="478"/>
          <ac:picMkLst>
            <pc:docMk/>
            <pc:sldMk cId="2490214047" sldId="298"/>
            <ac:picMk id="756" creationId="{FD10F9DD-1EDA-4163-94D5-4874D9810932}"/>
          </ac:picMkLst>
        </pc:picChg>
        <pc:picChg chg="del">
          <ac:chgData name="Punit Dharmadhikari" userId="ee401bb8b8c2a74d" providerId="LiveId" clId="{6F58F84E-498F-4B8D-AECC-6B61F4CBE920}" dt="2021-04-06T12:34:11.020" v="2097" actId="478"/>
          <ac:picMkLst>
            <pc:docMk/>
            <pc:sldMk cId="2490214047" sldId="298"/>
            <ac:picMk id="759" creationId="{6B72574C-15B0-4E7F-B086-61151DDBC2A4}"/>
          </ac:picMkLst>
        </pc:picChg>
        <pc:picChg chg="del">
          <ac:chgData name="Punit Dharmadhikari" userId="ee401bb8b8c2a74d" providerId="LiveId" clId="{6F58F84E-498F-4B8D-AECC-6B61F4CBE920}" dt="2021-04-06T12:34:32.719" v="2107" actId="478"/>
          <ac:picMkLst>
            <pc:docMk/>
            <pc:sldMk cId="2490214047" sldId="298"/>
            <ac:picMk id="770" creationId="{9F6BC495-F77B-4A78-ABD4-06E33C128EF7}"/>
          </ac:picMkLst>
        </pc:picChg>
        <pc:picChg chg="del">
          <ac:chgData name="Punit Dharmadhikari" userId="ee401bb8b8c2a74d" providerId="LiveId" clId="{6F58F84E-498F-4B8D-AECC-6B61F4CBE920}" dt="2021-04-06T12:34:32.719" v="2107" actId="478"/>
          <ac:picMkLst>
            <pc:docMk/>
            <pc:sldMk cId="2490214047" sldId="298"/>
            <ac:picMk id="772" creationId="{0B16DF39-4704-4B75-B5EA-A2A7AD80D45A}"/>
          </ac:picMkLst>
        </pc:picChg>
        <pc:picChg chg="del">
          <ac:chgData name="Punit Dharmadhikari" userId="ee401bb8b8c2a74d" providerId="LiveId" clId="{6F58F84E-498F-4B8D-AECC-6B61F4CBE920}" dt="2021-04-06T12:34:32.719" v="2107" actId="478"/>
          <ac:picMkLst>
            <pc:docMk/>
            <pc:sldMk cId="2490214047" sldId="298"/>
            <ac:picMk id="773" creationId="{1DCA3B55-492D-4CE0-8F9A-65FFBB8158B4}"/>
          </ac:picMkLst>
        </pc:picChg>
        <pc:picChg chg="del">
          <ac:chgData name="Punit Dharmadhikari" userId="ee401bb8b8c2a74d" providerId="LiveId" clId="{6F58F84E-498F-4B8D-AECC-6B61F4CBE920}" dt="2021-04-06T12:34:32.719" v="2107" actId="478"/>
          <ac:picMkLst>
            <pc:docMk/>
            <pc:sldMk cId="2490214047" sldId="298"/>
            <ac:picMk id="776" creationId="{182AEF55-9B5C-453C-91D0-06B1E817BDC9}"/>
          </ac:picMkLst>
        </pc:picChg>
        <pc:picChg chg="del">
          <ac:chgData name="Punit Dharmadhikari" userId="ee401bb8b8c2a74d" providerId="LiveId" clId="{6F58F84E-498F-4B8D-AECC-6B61F4CBE920}" dt="2021-04-06T12:36:12.359" v="2147" actId="478"/>
          <ac:picMkLst>
            <pc:docMk/>
            <pc:sldMk cId="2490214047" sldId="298"/>
            <ac:picMk id="787" creationId="{732DDFF8-7B1E-4983-809E-3C629DB457C7}"/>
          </ac:picMkLst>
        </pc:picChg>
        <pc:picChg chg="del">
          <ac:chgData name="Punit Dharmadhikari" userId="ee401bb8b8c2a74d" providerId="LiveId" clId="{6F58F84E-498F-4B8D-AECC-6B61F4CBE920}" dt="2021-04-06T12:36:12.359" v="2147" actId="478"/>
          <ac:picMkLst>
            <pc:docMk/>
            <pc:sldMk cId="2490214047" sldId="298"/>
            <ac:picMk id="789" creationId="{5C6CF0C4-D075-483F-8E24-5F17E50F02EF}"/>
          </ac:picMkLst>
        </pc:picChg>
        <pc:picChg chg="del">
          <ac:chgData name="Punit Dharmadhikari" userId="ee401bb8b8c2a74d" providerId="LiveId" clId="{6F58F84E-498F-4B8D-AECC-6B61F4CBE920}" dt="2021-04-06T12:36:12.359" v="2147" actId="478"/>
          <ac:picMkLst>
            <pc:docMk/>
            <pc:sldMk cId="2490214047" sldId="298"/>
            <ac:picMk id="790" creationId="{DE834170-6FAF-4E1D-8D4F-F716F4A505D3}"/>
          </ac:picMkLst>
        </pc:picChg>
        <pc:picChg chg="del">
          <ac:chgData name="Punit Dharmadhikari" userId="ee401bb8b8c2a74d" providerId="LiveId" clId="{6F58F84E-498F-4B8D-AECC-6B61F4CBE920}" dt="2021-04-06T12:36:12.359" v="2147" actId="478"/>
          <ac:picMkLst>
            <pc:docMk/>
            <pc:sldMk cId="2490214047" sldId="298"/>
            <ac:picMk id="793" creationId="{4B24929F-AB9A-4694-BEB4-F683C78A2424}"/>
          </ac:picMkLst>
        </pc:picChg>
        <pc:picChg chg="del">
          <ac:chgData name="Punit Dharmadhikari" userId="ee401bb8b8c2a74d" providerId="LiveId" clId="{6F58F84E-498F-4B8D-AECC-6B61F4CBE920}" dt="2021-04-06T12:36:12.359" v="2147" actId="478"/>
          <ac:picMkLst>
            <pc:docMk/>
            <pc:sldMk cId="2490214047" sldId="298"/>
            <ac:picMk id="804" creationId="{3B07C74A-3293-44EE-B8C4-92A66E120F39}"/>
          </ac:picMkLst>
        </pc:picChg>
        <pc:picChg chg="del">
          <ac:chgData name="Punit Dharmadhikari" userId="ee401bb8b8c2a74d" providerId="LiveId" clId="{6F58F84E-498F-4B8D-AECC-6B61F4CBE920}" dt="2021-04-06T12:36:12.359" v="2147" actId="478"/>
          <ac:picMkLst>
            <pc:docMk/>
            <pc:sldMk cId="2490214047" sldId="298"/>
            <ac:picMk id="806" creationId="{35B3817A-4B2F-4D0A-BAB5-86BC2D94A1D1}"/>
          </ac:picMkLst>
        </pc:picChg>
        <pc:picChg chg="del">
          <ac:chgData name="Punit Dharmadhikari" userId="ee401bb8b8c2a74d" providerId="LiveId" clId="{6F58F84E-498F-4B8D-AECC-6B61F4CBE920}" dt="2021-04-06T12:36:12.359" v="2147" actId="478"/>
          <ac:picMkLst>
            <pc:docMk/>
            <pc:sldMk cId="2490214047" sldId="298"/>
            <ac:picMk id="807" creationId="{98106738-BA4A-41F9-92BB-135BD0882489}"/>
          </ac:picMkLst>
        </pc:picChg>
        <pc:picChg chg="del">
          <ac:chgData name="Punit Dharmadhikari" userId="ee401bb8b8c2a74d" providerId="LiveId" clId="{6F58F84E-498F-4B8D-AECC-6B61F4CBE920}" dt="2021-04-06T12:36:12.359" v="2147" actId="478"/>
          <ac:picMkLst>
            <pc:docMk/>
            <pc:sldMk cId="2490214047" sldId="298"/>
            <ac:picMk id="810" creationId="{439DF03D-DBC8-43DB-9C56-0E09C3FB4E4D}"/>
          </ac:picMkLst>
        </pc:picChg>
        <pc:picChg chg="del">
          <ac:chgData name="Punit Dharmadhikari" userId="ee401bb8b8c2a74d" providerId="LiveId" clId="{6F58F84E-498F-4B8D-AECC-6B61F4CBE920}" dt="2021-04-06T12:37:14.930" v="2169" actId="478"/>
          <ac:picMkLst>
            <pc:docMk/>
            <pc:sldMk cId="2490214047" sldId="298"/>
            <ac:picMk id="823" creationId="{8FF0EEB1-CAAD-416B-B87B-550C5383A4FC}"/>
          </ac:picMkLst>
        </pc:picChg>
        <pc:picChg chg="del">
          <ac:chgData name="Punit Dharmadhikari" userId="ee401bb8b8c2a74d" providerId="LiveId" clId="{6F58F84E-498F-4B8D-AECC-6B61F4CBE920}" dt="2021-04-06T12:37:14.930" v="2169" actId="478"/>
          <ac:picMkLst>
            <pc:docMk/>
            <pc:sldMk cId="2490214047" sldId="298"/>
            <ac:picMk id="825" creationId="{FB33212B-ABB4-47FB-9528-08B886B09093}"/>
          </ac:picMkLst>
        </pc:picChg>
        <pc:picChg chg="del">
          <ac:chgData name="Punit Dharmadhikari" userId="ee401bb8b8c2a74d" providerId="LiveId" clId="{6F58F84E-498F-4B8D-AECC-6B61F4CBE920}" dt="2021-04-06T12:37:14.930" v="2169" actId="478"/>
          <ac:picMkLst>
            <pc:docMk/>
            <pc:sldMk cId="2490214047" sldId="298"/>
            <ac:picMk id="826" creationId="{67BE5CE3-58C0-453D-A033-0A8A2F3E6B27}"/>
          </ac:picMkLst>
        </pc:picChg>
        <pc:picChg chg="del">
          <ac:chgData name="Punit Dharmadhikari" userId="ee401bb8b8c2a74d" providerId="LiveId" clId="{6F58F84E-498F-4B8D-AECC-6B61F4CBE920}" dt="2021-04-06T12:37:14.930" v="2169" actId="478"/>
          <ac:picMkLst>
            <pc:docMk/>
            <pc:sldMk cId="2490214047" sldId="298"/>
            <ac:picMk id="829" creationId="{5532E0D0-E4B3-45D5-AB17-ED04204D7E3B}"/>
          </ac:picMkLst>
        </pc:picChg>
        <pc:picChg chg="del">
          <ac:chgData name="Punit Dharmadhikari" userId="ee401bb8b8c2a74d" providerId="LiveId" clId="{6F58F84E-498F-4B8D-AECC-6B61F4CBE920}" dt="2021-04-06T12:38:00.148" v="2191" actId="478"/>
          <ac:picMkLst>
            <pc:docMk/>
            <pc:sldMk cId="2490214047" sldId="298"/>
            <ac:picMk id="840" creationId="{23AB1209-CE99-46C6-BC49-E842E672EBA2}"/>
          </ac:picMkLst>
        </pc:picChg>
        <pc:picChg chg="del">
          <ac:chgData name="Punit Dharmadhikari" userId="ee401bb8b8c2a74d" providerId="LiveId" clId="{6F58F84E-498F-4B8D-AECC-6B61F4CBE920}" dt="2021-04-06T12:38:00.148" v="2191" actId="478"/>
          <ac:picMkLst>
            <pc:docMk/>
            <pc:sldMk cId="2490214047" sldId="298"/>
            <ac:picMk id="842" creationId="{5D13A0E5-3930-484D-9622-F602F9FC7D08}"/>
          </ac:picMkLst>
        </pc:picChg>
        <pc:picChg chg="del">
          <ac:chgData name="Punit Dharmadhikari" userId="ee401bb8b8c2a74d" providerId="LiveId" clId="{6F58F84E-498F-4B8D-AECC-6B61F4CBE920}" dt="2021-04-06T12:38:00.148" v="2191" actId="478"/>
          <ac:picMkLst>
            <pc:docMk/>
            <pc:sldMk cId="2490214047" sldId="298"/>
            <ac:picMk id="843" creationId="{F22E1270-DD58-4DC5-A26B-933871B4EAAF}"/>
          </ac:picMkLst>
        </pc:picChg>
        <pc:picChg chg="del">
          <ac:chgData name="Punit Dharmadhikari" userId="ee401bb8b8c2a74d" providerId="LiveId" clId="{6F58F84E-498F-4B8D-AECC-6B61F4CBE920}" dt="2021-04-06T12:38:00.148" v="2191" actId="478"/>
          <ac:picMkLst>
            <pc:docMk/>
            <pc:sldMk cId="2490214047" sldId="298"/>
            <ac:picMk id="846" creationId="{FF59666D-936F-4DDC-8754-356DF5AB865D}"/>
          </ac:picMkLst>
        </pc:picChg>
        <pc:picChg chg="del">
          <ac:chgData name="Punit Dharmadhikari" userId="ee401bb8b8c2a74d" providerId="LiveId" clId="{6F58F84E-498F-4B8D-AECC-6B61F4CBE920}" dt="2021-04-06T12:38:12.804" v="2197" actId="478"/>
          <ac:picMkLst>
            <pc:docMk/>
            <pc:sldMk cId="2490214047" sldId="298"/>
            <ac:picMk id="857" creationId="{943E3D8F-C4D5-4942-A3D3-C57967870263}"/>
          </ac:picMkLst>
        </pc:picChg>
        <pc:picChg chg="del">
          <ac:chgData name="Punit Dharmadhikari" userId="ee401bb8b8c2a74d" providerId="LiveId" clId="{6F58F84E-498F-4B8D-AECC-6B61F4CBE920}" dt="2021-04-06T12:38:12.804" v="2197" actId="478"/>
          <ac:picMkLst>
            <pc:docMk/>
            <pc:sldMk cId="2490214047" sldId="298"/>
            <ac:picMk id="859" creationId="{319185DD-C0FB-4597-850B-A7F7D86AAD0E}"/>
          </ac:picMkLst>
        </pc:picChg>
        <pc:picChg chg="del">
          <ac:chgData name="Punit Dharmadhikari" userId="ee401bb8b8c2a74d" providerId="LiveId" clId="{6F58F84E-498F-4B8D-AECC-6B61F4CBE920}" dt="2021-04-06T12:38:12.804" v="2197" actId="478"/>
          <ac:picMkLst>
            <pc:docMk/>
            <pc:sldMk cId="2490214047" sldId="298"/>
            <ac:picMk id="860" creationId="{FAF85B8B-26ED-4EA5-80FE-5CCA752617AB}"/>
          </ac:picMkLst>
        </pc:picChg>
        <pc:picChg chg="del">
          <ac:chgData name="Punit Dharmadhikari" userId="ee401bb8b8c2a74d" providerId="LiveId" clId="{6F58F84E-498F-4B8D-AECC-6B61F4CBE920}" dt="2021-04-06T12:38:12.804" v="2197" actId="478"/>
          <ac:picMkLst>
            <pc:docMk/>
            <pc:sldMk cId="2490214047" sldId="298"/>
            <ac:picMk id="863" creationId="{A40F6A09-D035-420B-B2CC-1DF51C833406}"/>
          </ac:picMkLst>
        </pc:picChg>
        <pc:picChg chg="del">
          <ac:chgData name="Punit Dharmadhikari" userId="ee401bb8b8c2a74d" providerId="LiveId" clId="{6F58F84E-498F-4B8D-AECC-6B61F4CBE920}" dt="2021-04-06T12:38:26.220" v="2204" actId="478"/>
          <ac:picMkLst>
            <pc:docMk/>
            <pc:sldMk cId="2490214047" sldId="298"/>
            <ac:picMk id="874" creationId="{6CBFF969-EEEE-45CC-A202-428D278A72EB}"/>
          </ac:picMkLst>
        </pc:picChg>
        <pc:picChg chg="del">
          <ac:chgData name="Punit Dharmadhikari" userId="ee401bb8b8c2a74d" providerId="LiveId" clId="{6F58F84E-498F-4B8D-AECC-6B61F4CBE920}" dt="2021-04-06T12:38:26.220" v="2204" actId="478"/>
          <ac:picMkLst>
            <pc:docMk/>
            <pc:sldMk cId="2490214047" sldId="298"/>
            <ac:picMk id="876" creationId="{93E2F416-2F9A-4EE7-B616-3789D7062C7D}"/>
          </ac:picMkLst>
        </pc:picChg>
        <pc:picChg chg="del">
          <ac:chgData name="Punit Dharmadhikari" userId="ee401bb8b8c2a74d" providerId="LiveId" clId="{6F58F84E-498F-4B8D-AECC-6B61F4CBE920}" dt="2021-04-06T12:38:26.220" v="2204" actId="478"/>
          <ac:picMkLst>
            <pc:docMk/>
            <pc:sldMk cId="2490214047" sldId="298"/>
            <ac:picMk id="877" creationId="{67F10FB3-A598-45B4-9A0A-59EBA0ECEC66}"/>
          </ac:picMkLst>
        </pc:picChg>
        <pc:picChg chg="del">
          <ac:chgData name="Punit Dharmadhikari" userId="ee401bb8b8c2a74d" providerId="LiveId" clId="{6F58F84E-498F-4B8D-AECC-6B61F4CBE920}" dt="2021-04-06T12:38:26.220" v="2204" actId="478"/>
          <ac:picMkLst>
            <pc:docMk/>
            <pc:sldMk cId="2490214047" sldId="298"/>
            <ac:picMk id="880" creationId="{3A6D46F3-8640-4B6B-8C57-BE73168A7929}"/>
          </ac:picMkLst>
        </pc:picChg>
        <pc:picChg chg="del">
          <ac:chgData name="Punit Dharmadhikari" userId="ee401bb8b8c2a74d" providerId="LiveId" clId="{6F58F84E-498F-4B8D-AECC-6B61F4CBE920}" dt="2021-04-06T12:36:49.514" v="2158" actId="478"/>
          <ac:picMkLst>
            <pc:docMk/>
            <pc:sldMk cId="2490214047" sldId="298"/>
            <ac:picMk id="893" creationId="{5DF0B8A9-7CE6-4826-86CA-F4B46065BA5B}"/>
          </ac:picMkLst>
        </pc:picChg>
        <pc:picChg chg="del">
          <ac:chgData name="Punit Dharmadhikari" userId="ee401bb8b8c2a74d" providerId="LiveId" clId="{6F58F84E-498F-4B8D-AECC-6B61F4CBE920}" dt="2021-04-06T12:36:49.514" v="2158" actId="478"/>
          <ac:picMkLst>
            <pc:docMk/>
            <pc:sldMk cId="2490214047" sldId="298"/>
            <ac:picMk id="895" creationId="{A3F038A4-29A8-4FB4-A511-3FBFA5DFFE1C}"/>
          </ac:picMkLst>
        </pc:picChg>
        <pc:picChg chg="del">
          <ac:chgData name="Punit Dharmadhikari" userId="ee401bb8b8c2a74d" providerId="LiveId" clId="{6F58F84E-498F-4B8D-AECC-6B61F4CBE920}" dt="2021-04-06T12:36:49.514" v="2158" actId="478"/>
          <ac:picMkLst>
            <pc:docMk/>
            <pc:sldMk cId="2490214047" sldId="298"/>
            <ac:picMk id="896" creationId="{88ADB98D-02E1-4C25-9CF1-FF716A8E2D6D}"/>
          </ac:picMkLst>
        </pc:picChg>
        <pc:picChg chg="del">
          <ac:chgData name="Punit Dharmadhikari" userId="ee401bb8b8c2a74d" providerId="LiveId" clId="{6F58F84E-498F-4B8D-AECC-6B61F4CBE920}" dt="2021-04-06T12:36:49.514" v="2158" actId="478"/>
          <ac:picMkLst>
            <pc:docMk/>
            <pc:sldMk cId="2490214047" sldId="298"/>
            <ac:picMk id="899" creationId="{12D13179-711D-4823-AE1E-BC61B0782294}"/>
          </ac:picMkLst>
        </pc:picChg>
        <pc:picChg chg="del">
          <ac:chgData name="Punit Dharmadhikari" userId="ee401bb8b8c2a74d" providerId="LiveId" clId="{6F58F84E-498F-4B8D-AECC-6B61F4CBE920}" dt="2021-04-06T12:36:49.514" v="2158" actId="478"/>
          <ac:picMkLst>
            <pc:docMk/>
            <pc:sldMk cId="2490214047" sldId="298"/>
            <ac:picMk id="901" creationId="{AE5E7A4B-A6C6-4EC3-A79D-01DCC98C2C12}"/>
          </ac:picMkLst>
        </pc:picChg>
        <pc:picChg chg="del">
          <ac:chgData name="Punit Dharmadhikari" userId="ee401bb8b8c2a74d" providerId="LiveId" clId="{6F58F84E-498F-4B8D-AECC-6B61F4CBE920}" dt="2021-04-06T12:36:49.514" v="2158" actId="478"/>
          <ac:picMkLst>
            <pc:docMk/>
            <pc:sldMk cId="2490214047" sldId="298"/>
            <ac:picMk id="912" creationId="{F5786382-097C-40D8-B8B1-A99399DE2FEE}"/>
          </ac:picMkLst>
        </pc:picChg>
        <pc:picChg chg="del">
          <ac:chgData name="Punit Dharmadhikari" userId="ee401bb8b8c2a74d" providerId="LiveId" clId="{6F58F84E-498F-4B8D-AECC-6B61F4CBE920}" dt="2021-04-06T12:36:49.514" v="2158" actId="478"/>
          <ac:picMkLst>
            <pc:docMk/>
            <pc:sldMk cId="2490214047" sldId="298"/>
            <ac:picMk id="914" creationId="{2BB7BA01-D86C-4F5E-979A-A7C0EFCF5624}"/>
          </ac:picMkLst>
        </pc:picChg>
        <pc:picChg chg="del">
          <ac:chgData name="Punit Dharmadhikari" userId="ee401bb8b8c2a74d" providerId="LiveId" clId="{6F58F84E-498F-4B8D-AECC-6B61F4CBE920}" dt="2021-04-06T12:36:49.514" v="2158" actId="478"/>
          <ac:picMkLst>
            <pc:docMk/>
            <pc:sldMk cId="2490214047" sldId="298"/>
            <ac:picMk id="915" creationId="{29ED9232-00FB-455B-82BB-29A86249CFCE}"/>
          </ac:picMkLst>
        </pc:picChg>
        <pc:picChg chg="del">
          <ac:chgData name="Punit Dharmadhikari" userId="ee401bb8b8c2a74d" providerId="LiveId" clId="{6F58F84E-498F-4B8D-AECC-6B61F4CBE920}" dt="2021-04-06T12:36:49.514" v="2158" actId="478"/>
          <ac:picMkLst>
            <pc:docMk/>
            <pc:sldMk cId="2490214047" sldId="298"/>
            <ac:picMk id="918" creationId="{B0826842-D10D-4BD1-9086-E8CDD4F781C1}"/>
          </ac:picMkLst>
        </pc:picChg>
        <pc:picChg chg="del">
          <ac:chgData name="Punit Dharmadhikari" userId="ee401bb8b8c2a74d" providerId="LiveId" clId="{6F58F84E-498F-4B8D-AECC-6B61F4CBE920}" dt="2021-04-06T12:36:49.514" v="2158" actId="478"/>
          <ac:picMkLst>
            <pc:docMk/>
            <pc:sldMk cId="2490214047" sldId="298"/>
            <ac:picMk id="920" creationId="{98DABAE3-2ED5-4401-9FCC-294AFF83EFFB}"/>
          </ac:picMkLst>
        </pc:picChg>
        <pc:picChg chg="del">
          <ac:chgData name="Punit Dharmadhikari" userId="ee401bb8b8c2a74d" providerId="LiveId" clId="{6F58F84E-498F-4B8D-AECC-6B61F4CBE920}" dt="2021-04-06T12:37:43.174" v="2183" actId="478"/>
          <ac:picMkLst>
            <pc:docMk/>
            <pc:sldMk cId="2490214047" sldId="298"/>
            <ac:picMk id="931" creationId="{9754DBE7-66C3-40BF-B720-C9AEAEF55471}"/>
          </ac:picMkLst>
        </pc:picChg>
        <pc:picChg chg="del">
          <ac:chgData name="Punit Dharmadhikari" userId="ee401bb8b8c2a74d" providerId="LiveId" clId="{6F58F84E-498F-4B8D-AECC-6B61F4CBE920}" dt="2021-04-06T12:37:43.174" v="2183" actId="478"/>
          <ac:picMkLst>
            <pc:docMk/>
            <pc:sldMk cId="2490214047" sldId="298"/>
            <ac:picMk id="933" creationId="{14EB05DA-8B8C-4590-96A1-E99A7C075DEC}"/>
          </ac:picMkLst>
        </pc:picChg>
        <pc:picChg chg="del">
          <ac:chgData name="Punit Dharmadhikari" userId="ee401bb8b8c2a74d" providerId="LiveId" clId="{6F58F84E-498F-4B8D-AECC-6B61F4CBE920}" dt="2021-04-06T12:37:43.174" v="2183" actId="478"/>
          <ac:picMkLst>
            <pc:docMk/>
            <pc:sldMk cId="2490214047" sldId="298"/>
            <ac:picMk id="934" creationId="{F53B1237-F46A-4A1F-8DE5-7FA5269D7B0B}"/>
          </ac:picMkLst>
        </pc:picChg>
        <pc:picChg chg="del">
          <ac:chgData name="Punit Dharmadhikari" userId="ee401bb8b8c2a74d" providerId="LiveId" clId="{6F58F84E-498F-4B8D-AECC-6B61F4CBE920}" dt="2021-04-06T12:37:43.174" v="2183" actId="478"/>
          <ac:picMkLst>
            <pc:docMk/>
            <pc:sldMk cId="2490214047" sldId="298"/>
            <ac:picMk id="937" creationId="{7516D3D5-B199-407A-BFD7-EACA42C6451F}"/>
          </ac:picMkLst>
        </pc:picChg>
        <pc:picChg chg="del">
          <ac:chgData name="Punit Dharmadhikari" userId="ee401bb8b8c2a74d" providerId="LiveId" clId="{6F58F84E-498F-4B8D-AECC-6B61F4CBE920}" dt="2021-04-06T12:37:43.174" v="2183" actId="478"/>
          <ac:picMkLst>
            <pc:docMk/>
            <pc:sldMk cId="2490214047" sldId="298"/>
            <ac:picMk id="939" creationId="{FD23B91F-A464-46CA-A980-0B1E2E023812}"/>
          </ac:picMkLst>
        </pc:picChg>
        <pc:picChg chg="del">
          <ac:chgData name="Punit Dharmadhikari" userId="ee401bb8b8c2a74d" providerId="LiveId" clId="{6F58F84E-498F-4B8D-AECC-6B61F4CBE920}" dt="2021-04-06T12:37:57.153" v="2190" actId="478"/>
          <ac:picMkLst>
            <pc:docMk/>
            <pc:sldMk cId="2490214047" sldId="298"/>
            <ac:picMk id="950" creationId="{61388CF3-6DA6-461E-BBAD-FED48CB8AD8B}"/>
          </ac:picMkLst>
        </pc:picChg>
        <pc:picChg chg="del">
          <ac:chgData name="Punit Dharmadhikari" userId="ee401bb8b8c2a74d" providerId="LiveId" clId="{6F58F84E-498F-4B8D-AECC-6B61F4CBE920}" dt="2021-04-06T12:37:57.153" v="2190" actId="478"/>
          <ac:picMkLst>
            <pc:docMk/>
            <pc:sldMk cId="2490214047" sldId="298"/>
            <ac:picMk id="952" creationId="{D952D25F-D96B-4E64-9167-BA08203E7959}"/>
          </ac:picMkLst>
        </pc:picChg>
        <pc:picChg chg="del">
          <ac:chgData name="Punit Dharmadhikari" userId="ee401bb8b8c2a74d" providerId="LiveId" clId="{6F58F84E-498F-4B8D-AECC-6B61F4CBE920}" dt="2021-04-06T12:37:57.153" v="2190" actId="478"/>
          <ac:picMkLst>
            <pc:docMk/>
            <pc:sldMk cId="2490214047" sldId="298"/>
            <ac:picMk id="953" creationId="{A4381ABB-3C29-465B-A6EA-7F0CE3C86FB3}"/>
          </ac:picMkLst>
        </pc:picChg>
        <pc:picChg chg="del">
          <ac:chgData name="Punit Dharmadhikari" userId="ee401bb8b8c2a74d" providerId="LiveId" clId="{6F58F84E-498F-4B8D-AECC-6B61F4CBE920}" dt="2021-04-06T12:37:57.153" v="2190" actId="478"/>
          <ac:picMkLst>
            <pc:docMk/>
            <pc:sldMk cId="2490214047" sldId="298"/>
            <ac:picMk id="956" creationId="{25972ED7-5291-4EE0-AFD2-3191D2D6178B}"/>
          </ac:picMkLst>
        </pc:picChg>
        <pc:picChg chg="del">
          <ac:chgData name="Punit Dharmadhikari" userId="ee401bb8b8c2a74d" providerId="LiveId" clId="{6F58F84E-498F-4B8D-AECC-6B61F4CBE920}" dt="2021-04-06T12:37:57.153" v="2190" actId="478"/>
          <ac:picMkLst>
            <pc:docMk/>
            <pc:sldMk cId="2490214047" sldId="298"/>
            <ac:picMk id="958" creationId="{7B728CD0-49AE-4789-BE47-33F2377C32E7}"/>
          </ac:picMkLst>
        </pc:picChg>
        <pc:cxnChg chg="add mod">
          <ac:chgData name="Punit Dharmadhikari" userId="ee401bb8b8c2a74d" providerId="LiveId" clId="{6F58F84E-498F-4B8D-AECC-6B61F4CBE920}" dt="2021-04-06T12:48:15.989" v="2363" actId="1076"/>
          <ac:cxnSpMkLst>
            <pc:docMk/>
            <pc:sldMk cId="2490214047" sldId="298"/>
            <ac:cxnSpMk id="15" creationId="{F8CF4997-F404-47F9-8FFD-715873837DE0}"/>
          </ac:cxnSpMkLst>
        </pc:cxnChg>
        <pc:cxnChg chg="add mod">
          <ac:chgData name="Punit Dharmadhikari" userId="ee401bb8b8c2a74d" providerId="LiveId" clId="{6F58F84E-498F-4B8D-AECC-6B61F4CBE920}" dt="2021-04-06T13:13:07.020" v="2499" actId="1076"/>
          <ac:cxnSpMkLst>
            <pc:docMk/>
            <pc:sldMk cId="2490214047" sldId="298"/>
            <ac:cxnSpMk id="518" creationId="{BA5C18AE-CF3D-4FC8-B00D-333D14961DA3}"/>
          </ac:cxnSpMkLst>
        </pc:cxnChg>
        <pc:cxnChg chg="add mod">
          <ac:chgData name="Punit Dharmadhikari" userId="ee401bb8b8c2a74d" providerId="LiveId" clId="{6F58F84E-498F-4B8D-AECC-6B61F4CBE920}" dt="2021-04-06T13:18:55.974" v="2525" actId="1076"/>
          <ac:cxnSpMkLst>
            <pc:docMk/>
            <pc:sldMk cId="2490214047" sldId="298"/>
            <ac:cxnSpMk id="520" creationId="{E62A48B9-B580-4FC8-80A5-F758636FF1BA}"/>
          </ac:cxnSpMkLst>
        </pc:cxnChg>
        <pc:cxnChg chg="add mod">
          <ac:chgData name="Punit Dharmadhikari" userId="ee401bb8b8c2a74d" providerId="LiveId" clId="{6F58F84E-498F-4B8D-AECC-6B61F4CBE920}" dt="2021-04-06T13:20:48.228" v="2530" actId="1076"/>
          <ac:cxnSpMkLst>
            <pc:docMk/>
            <pc:sldMk cId="2490214047" sldId="298"/>
            <ac:cxnSpMk id="521" creationId="{DC984448-D571-43D2-A89F-C4C5872B5776}"/>
          </ac:cxnSpMkLst>
        </pc:cxnChg>
      </pc:sldChg>
      <pc:sldChg chg="modTransition">
        <pc:chgData name="Punit Dharmadhikari" userId="ee401bb8b8c2a74d" providerId="LiveId" clId="{6F58F84E-498F-4B8D-AECC-6B61F4CBE920}" dt="2021-04-06T14:10:06.361" v="2541"/>
        <pc:sldMkLst>
          <pc:docMk/>
          <pc:sldMk cId="3968108797" sldId="298"/>
        </pc:sldMkLst>
      </pc:sldChg>
      <pc:sldChg chg="addSp modSp mod modAnim modNotesTx">
        <pc:chgData name="Punit Dharmadhikari" userId="ee401bb8b8c2a74d" providerId="LiveId" clId="{6F58F84E-498F-4B8D-AECC-6B61F4CBE920}" dt="2021-04-06T14:46:40.008" v="3266"/>
        <pc:sldMkLst>
          <pc:docMk/>
          <pc:sldMk cId="841404583" sldId="300"/>
        </pc:sldMkLst>
        <pc:spChg chg="mod">
          <ac:chgData name="Punit Dharmadhikari" userId="ee401bb8b8c2a74d" providerId="LiveId" clId="{6F58F84E-498F-4B8D-AECC-6B61F4CBE920}" dt="2021-04-06T14:45:45.118" v="3257" actId="14100"/>
          <ac:spMkLst>
            <pc:docMk/>
            <pc:sldMk cId="841404583" sldId="300"/>
            <ac:spMk id="4" creationId="{39E13560-A8B5-478B-9782-4EB0C913DCAE}"/>
          </ac:spMkLst>
        </pc:spChg>
        <pc:spChg chg="add mod">
          <ac:chgData name="Punit Dharmadhikari" userId="ee401bb8b8c2a74d" providerId="LiveId" clId="{6F58F84E-498F-4B8D-AECC-6B61F4CBE920}" dt="2021-04-06T14:46:36.733" v="3265" actId="14100"/>
          <ac:spMkLst>
            <pc:docMk/>
            <pc:sldMk cId="841404583" sldId="300"/>
            <ac:spMk id="233" creationId="{F8ACE574-4288-4263-8990-059E4350F2B7}"/>
          </ac:spMkLst>
        </pc:spChg>
        <pc:spChg chg="mod">
          <ac:chgData name="Punit Dharmadhikari" userId="ee401bb8b8c2a74d" providerId="LiveId" clId="{6F58F84E-498F-4B8D-AECC-6B61F4CBE920}" dt="2021-04-06T14:45:54.342" v="3259" actId="14100"/>
          <ac:spMkLst>
            <pc:docMk/>
            <pc:sldMk cId="841404583" sldId="300"/>
            <ac:spMk id="241" creationId="{FE9D17AA-72CC-470F-A321-12C15BA7FF4A}"/>
          </ac:spMkLst>
        </pc:spChg>
        <pc:spChg chg="mod">
          <ac:chgData name="Punit Dharmadhikari" userId="ee401bb8b8c2a74d" providerId="LiveId" clId="{6F58F84E-498F-4B8D-AECC-6B61F4CBE920}" dt="2021-04-06T14:45:26.525" v="3216" actId="1076"/>
          <ac:spMkLst>
            <pc:docMk/>
            <pc:sldMk cId="841404583" sldId="300"/>
            <ac:spMk id="406" creationId="{00000000-0000-0000-0000-000000000000}"/>
          </ac:spMkLst>
        </pc:spChg>
        <pc:picChg chg="mod">
          <ac:chgData name="Punit Dharmadhikari" userId="ee401bb8b8c2a74d" providerId="LiveId" clId="{6F58F84E-498F-4B8D-AECC-6B61F4CBE920}" dt="2021-04-06T14:45:38.830" v="3255" actId="1076"/>
          <ac:picMkLst>
            <pc:docMk/>
            <pc:sldMk cId="841404583" sldId="300"/>
            <ac:picMk id="3" creationId="{29BF3DF4-C546-48A9-9805-014F36CD5EB7}"/>
          </ac:picMkLst>
        </pc:picChg>
      </pc:sldChg>
      <pc:sldChg chg="modSp add del mod ord">
        <pc:chgData name="Punit Dharmadhikari" userId="ee401bb8b8c2a74d" providerId="LiveId" clId="{6F58F84E-498F-4B8D-AECC-6B61F4CBE920}" dt="2021-04-06T14:17:57.935" v="2645" actId="2696"/>
        <pc:sldMkLst>
          <pc:docMk/>
          <pc:sldMk cId="1387246374" sldId="301"/>
        </pc:sldMkLst>
        <pc:spChg chg="mod">
          <ac:chgData name="Punit Dharmadhikari" userId="ee401bb8b8c2a74d" providerId="LiveId" clId="{6F58F84E-498F-4B8D-AECC-6B61F4CBE920}" dt="2021-04-06T14:17:48.010" v="2643" actId="20577"/>
          <ac:spMkLst>
            <pc:docMk/>
            <pc:sldMk cId="1387246374" sldId="301"/>
            <ac:spMk id="4" creationId="{9E754C95-78F9-44D1-B53A-2ED801F660B0}"/>
          </ac:spMkLst>
        </pc:spChg>
      </pc:sldChg>
      <pc:sldChg chg="modSp add mod setBg">
        <pc:chgData name="Punit Dharmadhikari" userId="ee401bb8b8c2a74d" providerId="LiveId" clId="{6F58F84E-498F-4B8D-AECC-6B61F4CBE920}" dt="2021-04-06T14:19:29.661" v="2809" actId="20577"/>
        <pc:sldMkLst>
          <pc:docMk/>
          <pc:sldMk cId="1813888143" sldId="302"/>
        </pc:sldMkLst>
        <pc:spChg chg="mod">
          <ac:chgData name="Punit Dharmadhikari" userId="ee401bb8b8c2a74d" providerId="LiveId" clId="{6F58F84E-498F-4B8D-AECC-6B61F4CBE920}" dt="2021-04-06T14:18:27.222" v="2690" actId="20577"/>
          <ac:spMkLst>
            <pc:docMk/>
            <pc:sldMk cId="1813888143" sldId="302"/>
            <ac:spMk id="174" creationId="{00000000-0000-0000-0000-000000000000}"/>
          </ac:spMkLst>
        </pc:spChg>
        <pc:spChg chg="mod">
          <ac:chgData name="Punit Dharmadhikari" userId="ee401bb8b8c2a74d" providerId="LiveId" clId="{6F58F84E-498F-4B8D-AECC-6B61F4CBE920}" dt="2021-04-06T14:19:29.661" v="2809" actId="20577"/>
          <ac:spMkLst>
            <pc:docMk/>
            <pc:sldMk cId="1813888143" sldId="302"/>
            <ac:spMk id="175" creationId="{00000000-0000-0000-0000-000000000000}"/>
          </ac:spMkLst>
        </pc:spChg>
        <pc:spChg chg="mod">
          <ac:chgData name="Punit Dharmadhikari" userId="ee401bb8b8c2a74d" providerId="LiveId" clId="{6F58F84E-498F-4B8D-AECC-6B61F4CBE920}" dt="2021-04-06T14:19:16.556" v="2767" actId="20577"/>
          <ac:spMkLst>
            <pc:docMk/>
            <pc:sldMk cId="1813888143" sldId="302"/>
            <ac:spMk id="176" creationId="{00000000-0000-0000-0000-000000000000}"/>
          </ac:spMkLst>
        </pc:spChg>
      </pc:sldChg>
      <pc:sldChg chg="addSp delSp modSp add mod modAnim modNotesTx">
        <pc:chgData name="Punit Dharmadhikari" userId="ee401bb8b8c2a74d" providerId="LiveId" clId="{6F58F84E-498F-4B8D-AECC-6B61F4CBE920}" dt="2021-04-06T14:44:28.636" v="3191" actId="20577"/>
        <pc:sldMkLst>
          <pc:docMk/>
          <pc:sldMk cId="317287966" sldId="303"/>
        </pc:sldMkLst>
        <pc:spChg chg="add mod">
          <ac:chgData name="Punit Dharmadhikari" userId="ee401bb8b8c2a74d" providerId="LiveId" clId="{6F58F84E-498F-4B8D-AECC-6B61F4CBE920}" dt="2021-04-06T14:24:03.203" v="2850" actId="14100"/>
          <ac:spMkLst>
            <pc:docMk/>
            <pc:sldMk cId="317287966" sldId="303"/>
            <ac:spMk id="4" creationId="{4B30D523-EFC2-450E-8B57-56A7A80E084A}"/>
          </ac:spMkLst>
        </pc:spChg>
        <pc:spChg chg="add mod">
          <ac:chgData name="Punit Dharmadhikari" userId="ee401bb8b8c2a74d" providerId="LiveId" clId="{6F58F84E-498F-4B8D-AECC-6B61F4CBE920}" dt="2021-04-06T14:36:45.552" v="2995" actId="1076"/>
          <ac:spMkLst>
            <pc:docMk/>
            <pc:sldMk cId="317287966" sldId="303"/>
            <ac:spMk id="5" creationId="{14EC14FD-696F-4612-9F7C-40040884347A}"/>
          </ac:spMkLst>
        </pc:spChg>
        <pc:spChg chg="add mod">
          <ac:chgData name="Punit Dharmadhikari" userId="ee401bb8b8c2a74d" providerId="LiveId" clId="{6F58F84E-498F-4B8D-AECC-6B61F4CBE920}" dt="2021-04-06T14:24:48.641" v="2855" actId="14100"/>
          <ac:spMkLst>
            <pc:docMk/>
            <pc:sldMk cId="317287966" sldId="303"/>
            <ac:spMk id="8" creationId="{08CEACD0-1D80-4DA1-BA37-2726626DE8EC}"/>
          </ac:spMkLst>
        </pc:spChg>
        <pc:spChg chg="add del">
          <ac:chgData name="Punit Dharmadhikari" userId="ee401bb8b8c2a74d" providerId="LiveId" clId="{6F58F84E-498F-4B8D-AECC-6B61F4CBE920}" dt="2021-04-06T14:26:49.183" v="2869" actId="478"/>
          <ac:spMkLst>
            <pc:docMk/>
            <pc:sldMk cId="317287966" sldId="303"/>
            <ac:spMk id="11" creationId="{167B0FD6-F719-43B8-8260-446955D1461F}"/>
          </ac:spMkLst>
        </pc:spChg>
        <pc:spChg chg="add mod">
          <ac:chgData name="Punit Dharmadhikari" userId="ee401bb8b8c2a74d" providerId="LiveId" clId="{6F58F84E-498F-4B8D-AECC-6B61F4CBE920}" dt="2021-04-06T14:36:40.386" v="2994" actId="14100"/>
          <ac:spMkLst>
            <pc:docMk/>
            <pc:sldMk cId="317287966" sldId="303"/>
            <ac:spMk id="32" creationId="{4B1114F0-CAEA-4D9E-A25E-7F1A5C65264F}"/>
          </ac:spMkLst>
        </pc:spChg>
        <pc:picChg chg="add mod modCrop">
          <ac:chgData name="Punit Dharmadhikari" userId="ee401bb8b8c2a74d" providerId="LiveId" clId="{6F58F84E-498F-4B8D-AECC-6B61F4CBE920}" dt="2021-04-06T14:23:20.496" v="2844" actId="14100"/>
          <ac:picMkLst>
            <pc:docMk/>
            <pc:sldMk cId="317287966" sldId="303"/>
            <ac:picMk id="3" creationId="{3AB4E82F-FEBC-48B2-81E2-F8F198EE9C2E}"/>
          </ac:picMkLst>
        </pc:picChg>
        <pc:picChg chg="add mod modCrop">
          <ac:chgData name="Punit Dharmadhikari" userId="ee401bb8b8c2a74d" providerId="LiveId" clId="{6F58F84E-498F-4B8D-AECC-6B61F4CBE920}" dt="2021-04-06T14:35:48.923" v="2979" actId="1076"/>
          <ac:picMkLst>
            <pc:docMk/>
            <pc:sldMk cId="317287966" sldId="303"/>
            <ac:picMk id="9" creationId="{54DD0A49-0CD7-4CE3-8B79-4C1E42E56334}"/>
          </ac:picMkLst>
        </pc:picChg>
        <pc:picChg chg="add mod modCrop">
          <ac:chgData name="Punit Dharmadhikari" userId="ee401bb8b8c2a74d" providerId="LiveId" clId="{6F58F84E-498F-4B8D-AECC-6B61F4CBE920}" dt="2021-04-06T14:40:05.115" v="3063" actId="1076"/>
          <ac:picMkLst>
            <pc:docMk/>
            <pc:sldMk cId="317287966" sldId="303"/>
            <ac:picMk id="12" creationId="{AE8C77B9-B93E-4820-A784-B473D0C32C4A}"/>
          </ac:picMkLst>
        </pc:picChg>
        <pc:picChg chg="add mod modCrop">
          <ac:chgData name="Punit Dharmadhikari" userId="ee401bb8b8c2a74d" providerId="LiveId" clId="{6F58F84E-498F-4B8D-AECC-6B61F4CBE920}" dt="2021-04-06T14:40:05.360" v="3064" actId="1076"/>
          <ac:picMkLst>
            <pc:docMk/>
            <pc:sldMk cId="317287966" sldId="303"/>
            <ac:picMk id="14" creationId="{0AAEC9FB-1017-4216-82B0-C34EACB5EF5F}"/>
          </ac:picMkLst>
        </pc:picChg>
        <pc:picChg chg="del">
          <ac:chgData name="Punit Dharmadhikari" userId="ee401bb8b8c2a74d" providerId="LiveId" clId="{6F58F84E-498F-4B8D-AECC-6B61F4CBE920}" dt="2021-04-06T14:22:28.147" v="2828" actId="478"/>
          <ac:picMkLst>
            <pc:docMk/>
            <pc:sldMk cId="317287966" sldId="303"/>
            <ac:picMk id="16" creationId="{10336618-70FC-4F8C-8480-AB2913194300}"/>
          </ac:picMkLst>
        </pc:picChg>
        <pc:picChg chg="add mod modCrop">
          <ac:chgData name="Punit Dharmadhikari" userId="ee401bb8b8c2a74d" providerId="LiveId" clId="{6F58F84E-498F-4B8D-AECC-6B61F4CBE920}" dt="2021-04-06T14:40:05.553" v="3065" actId="1076"/>
          <ac:picMkLst>
            <pc:docMk/>
            <pc:sldMk cId="317287966" sldId="303"/>
            <ac:picMk id="17" creationId="{DDE50235-AA7F-4232-9FDB-A1688B10AA47}"/>
          </ac:picMkLst>
        </pc:picChg>
        <pc:picChg chg="del">
          <ac:chgData name="Punit Dharmadhikari" userId="ee401bb8b8c2a74d" providerId="LiveId" clId="{6F58F84E-498F-4B8D-AECC-6B61F4CBE920}" dt="2021-04-06T14:22:26.666" v="2827" actId="478"/>
          <ac:picMkLst>
            <pc:docMk/>
            <pc:sldMk cId="317287966" sldId="303"/>
            <ac:picMk id="18" creationId="{7A628201-EF64-42F7-8F7E-29C4F85B7D07}"/>
          </ac:picMkLst>
        </pc:picChg>
        <pc:picChg chg="add mod modCrop">
          <ac:chgData name="Punit Dharmadhikari" userId="ee401bb8b8c2a74d" providerId="LiveId" clId="{6F58F84E-498F-4B8D-AECC-6B61F4CBE920}" dt="2021-04-06T14:40:05.737" v="3066" actId="1076"/>
          <ac:picMkLst>
            <pc:docMk/>
            <pc:sldMk cId="317287966" sldId="303"/>
            <ac:picMk id="20" creationId="{8BFD6B10-F71E-4DD9-A7DB-141A9C4AD201}"/>
          </ac:picMkLst>
        </pc:picChg>
        <pc:picChg chg="add mod modCrop">
          <ac:chgData name="Punit Dharmadhikari" userId="ee401bb8b8c2a74d" providerId="LiveId" clId="{6F58F84E-498F-4B8D-AECC-6B61F4CBE920}" dt="2021-04-06T14:40:05.967" v="3067" actId="1076"/>
          <ac:picMkLst>
            <pc:docMk/>
            <pc:sldMk cId="317287966" sldId="303"/>
            <ac:picMk id="22" creationId="{B341B51C-A043-416B-8389-FA2859B1951A}"/>
          </ac:picMkLst>
        </pc:picChg>
        <pc:picChg chg="add mod modCrop">
          <ac:chgData name="Punit Dharmadhikari" userId="ee401bb8b8c2a74d" providerId="LiveId" clId="{6F58F84E-498F-4B8D-AECC-6B61F4CBE920}" dt="2021-04-06T14:40:06.136" v="3068" actId="1076"/>
          <ac:picMkLst>
            <pc:docMk/>
            <pc:sldMk cId="317287966" sldId="303"/>
            <ac:picMk id="24" creationId="{343AB72A-0CBB-4AFA-83D4-E606B535DDCF}"/>
          </ac:picMkLst>
        </pc:picChg>
        <pc:picChg chg="add mod modCrop">
          <ac:chgData name="Punit Dharmadhikari" userId="ee401bb8b8c2a74d" providerId="LiveId" clId="{6F58F84E-498F-4B8D-AECC-6B61F4CBE920}" dt="2021-04-06T14:40:06.331" v="3069" actId="1076"/>
          <ac:picMkLst>
            <pc:docMk/>
            <pc:sldMk cId="317287966" sldId="303"/>
            <ac:picMk id="26" creationId="{4A329BCE-FD6F-4609-81F3-CCC3AE0D794B}"/>
          </ac:picMkLst>
        </pc:picChg>
        <pc:picChg chg="add mod modCrop">
          <ac:chgData name="Punit Dharmadhikari" userId="ee401bb8b8c2a74d" providerId="LiveId" clId="{6F58F84E-498F-4B8D-AECC-6B61F4CBE920}" dt="2021-04-06T14:40:06.513" v="3070" actId="1076"/>
          <ac:picMkLst>
            <pc:docMk/>
            <pc:sldMk cId="317287966" sldId="303"/>
            <ac:picMk id="28" creationId="{8FCFCD89-CD63-410E-80A0-274C75F3C3C0}"/>
          </ac:picMkLst>
        </pc:picChg>
        <pc:picChg chg="add mod modCrop">
          <ac:chgData name="Punit Dharmadhikari" userId="ee401bb8b8c2a74d" providerId="LiveId" clId="{6F58F84E-498F-4B8D-AECC-6B61F4CBE920}" dt="2021-04-06T14:43:46.705" v="3096" actId="1076"/>
          <ac:picMkLst>
            <pc:docMk/>
            <pc:sldMk cId="317287966" sldId="303"/>
            <ac:picMk id="30" creationId="{A20B5CB9-4221-449B-8D4E-05548C31ED5B}"/>
          </ac:picMkLst>
        </pc:picChg>
        <pc:picChg chg="add mod ord modCrop">
          <ac:chgData name="Punit Dharmadhikari" userId="ee401bb8b8c2a74d" providerId="LiveId" clId="{6F58F84E-498F-4B8D-AECC-6B61F4CBE920}" dt="2021-04-06T14:42:49.541" v="3092" actId="167"/>
          <ac:picMkLst>
            <pc:docMk/>
            <pc:sldMk cId="317287966" sldId="303"/>
            <ac:picMk id="33" creationId="{B4459F40-848F-4D79-B498-C0091E59E744}"/>
          </ac:picMkLst>
        </pc:picChg>
      </pc:sldChg>
      <pc:sldChg chg="modSp add mod">
        <pc:chgData name="Punit Dharmadhikari" userId="ee401bb8b8c2a74d" providerId="LiveId" clId="{6F58F84E-498F-4B8D-AECC-6B61F4CBE920}" dt="2021-04-06T15:09:21.920" v="3754" actId="688"/>
        <pc:sldMkLst>
          <pc:docMk/>
          <pc:sldMk cId="820222392" sldId="304"/>
        </pc:sldMkLst>
        <pc:spChg chg="mod">
          <ac:chgData name="Punit Dharmadhikari" userId="ee401bb8b8c2a74d" providerId="LiveId" clId="{6F58F84E-498F-4B8D-AECC-6B61F4CBE920}" dt="2021-04-06T15:08:55.452" v="3752" actId="20577"/>
          <ac:spMkLst>
            <pc:docMk/>
            <pc:sldMk cId="820222392" sldId="304"/>
            <ac:spMk id="759" creationId="{00000000-0000-0000-0000-000000000000}"/>
          </ac:spMkLst>
        </pc:spChg>
        <pc:grpChg chg="mod">
          <ac:chgData name="Punit Dharmadhikari" userId="ee401bb8b8c2a74d" providerId="LiveId" clId="{6F58F84E-498F-4B8D-AECC-6B61F4CBE920}" dt="2021-04-06T15:09:21.920" v="3754" actId="688"/>
          <ac:grpSpMkLst>
            <pc:docMk/>
            <pc:sldMk cId="820222392" sldId="304"/>
            <ac:grpSpMk id="761" creationId="{00000000-0000-0000-0000-000000000000}"/>
          </ac:grpSpMkLst>
        </pc:grpChg>
      </pc:sldChg>
      <pc:sldChg chg="modSp add del mod">
        <pc:chgData name="Punit Dharmadhikari" userId="ee401bb8b8c2a74d" providerId="LiveId" clId="{6F58F84E-498F-4B8D-AECC-6B61F4CBE920}" dt="2021-04-06T15:10:02.269" v="3769" actId="2696"/>
        <pc:sldMkLst>
          <pc:docMk/>
          <pc:sldMk cId="3650410680" sldId="305"/>
        </pc:sldMkLst>
        <pc:spChg chg="mod">
          <ac:chgData name="Punit Dharmadhikari" userId="ee401bb8b8c2a74d" providerId="LiveId" clId="{6F58F84E-498F-4B8D-AECC-6B61F4CBE920}" dt="2021-04-06T15:09:37.281" v="3763" actId="20577"/>
          <ac:spMkLst>
            <pc:docMk/>
            <pc:sldMk cId="3650410680" sldId="305"/>
            <ac:spMk id="759" creationId="{00000000-0000-0000-0000-000000000000}"/>
          </ac:spMkLst>
        </pc:spChg>
      </pc:sldChg>
      <pc:sldChg chg="addSp delSp modSp add mod ord">
        <pc:chgData name="Punit Dharmadhikari" userId="ee401bb8b8c2a74d" providerId="LiveId" clId="{6F58F84E-498F-4B8D-AECC-6B61F4CBE920}" dt="2021-04-06T15:21:35.451" v="4087"/>
        <pc:sldMkLst>
          <pc:docMk/>
          <pc:sldMk cId="3527408766" sldId="306"/>
        </pc:sldMkLst>
        <pc:spChg chg="mod">
          <ac:chgData name="Punit Dharmadhikari" userId="ee401bb8b8c2a74d" providerId="LiveId" clId="{6F58F84E-498F-4B8D-AECC-6B61F4CBE920}" dt="2021-04-06T15:11:01.297" v="3797"/>
          <ac:spMkLst>
            <pc:docMk/>
            <pc:sldMk cId="3527408766" sldId="306"/>
            <ac:spMk id="14" creationId="{36131FC1-EE76-4665-807F-CDA878B53CCA}"/>
          </ac:spMkLst>
        </pc:spChg>
        <pc:spChg chg="mod">
          <ac:chgData name="Punit Dharmadhikari" userId="ee401bb8b8c2a74d" providerId="LiveId" clId="{6F58F84E-498F-4B8D-AECC-6B61F4CBE920}" dt="2021-04-06T15:11:01.297" v="3797"/>
          <ac:spMkLst>
            <pc:docMk/>
            <pc:sldMk cId="3527408766" sldId="306"/>
            <ac:spMk id="15" creationId="{1B2A3262-8EA3-4A8F-9DEC-BF7816613F3C}"/>
          </ac:spMkLst>
        </pc:spChg>
        <pc:spChg chg="mod">
          <ac:chgData name="Punit Dharmadhikari" userId="ee401bb8b8c2a74d" providerId="LiveId" clId="{6F58F84E-498F-4B8D-AECC-6B61F4CBE920}" dt="2021-04-06T15:11:01.297" v="3797"/>
          <ac:spMkLst>
            <pc:docMk/>
            <pc:sldMk cId="3527408766" sldId="306"/>
            <ac:spMk id="16" creationId="{DEE522FC-9C98-4A78-A98C-3F7867B9E44D}"/>
          </ac:spMkLst>
        </pc:spChg>
        <pc:spChg chg="mod">
          <ac:chgData name="Punit Dharmadhikari" userId="ee401bb8b8c2a74d" providerId="LiveId" clId="{6F58F84E-498F-4B8D-AECC-6B61F4CBE920}" dt="2021-04-06T15:11:06.037" v="3800"/>
          <ac:spMkLst>
            <pc:docMk/>
            <pc:sldMk cId="3527408766" sldId="306"/>
            <ac:spMk id="21" creationId="{1B3A444F-43D3-4B7E-A23B-06835A284419}"/>
          </ac:spMkLst>
        </pc:spChg>
        <pc:spChg chg="mod">
          <ac:chgData name="Punit Dharmadhikari" userId="ee401bb8b8c2a74d" providerId="LiveId" clId="{6F58F84E-498F-4B8D-AECC-6B61F4CBE920}" dt="2021-04-06T15:11:06.037" v="3800"/>
          <ac:spMkLst>
            <pc:docMk/>
            <pc:sldMk cId="3527408766" sldId="306"/>
            <ac:spMk id="22" creationId="{A2DAE01B-33F4-4C88-9468-6012D8797CB6}"/>
          </ac:spMkLst>
        </pc:spChg>
        <pc:spChg chg="mod">
          <ac:chgData name="Punit Dharmadhikari" userId="ee401bb8b8c2a74d" providerId="LiveId" clId="{6F58F84E-498F-4B8D-AECC-6B61F4CBE920}" dt="2021-04-06T15:11:06.037" v="3800"/>
          <ac:spMkLst>
            <pc:docMk/>
            <pc:sldMk cId="3527408766" sldId="306"/>
            <ac:spMk id="23" creationId="{BB0D5297-A358-4266-A1D6-97A0658205D7}"/>
          </ac:spMkLst>
        </pc:spChg>
        <pc:spChg chg="mod">
          <ac:chgData name="Punit Dharmadhikari" userId="ee401bb8b8c2a74d" providerId="LiveId" clId="{6F58F84E-498F-4B8D-AECC-6B61F4CBE920}" dt="2021-04-06T15:10:09.818" v="3783" actId="20577"/>
          <ac:spMkLst>
            <pc:docMk/>
            <pc:sldMk cId="3527408766" sldId="306"/>
            <ac:spMk id="759" creationId="{00000000-0000-0000-0000-000000000000}"/>
          </ac:spMkLst>
        </pc:spChg>
        <pc:grpChg chg="add mod">
          <ac:chgData name="Punit Dharmadhikari" userId="ee401bb8b8c2a74d" providerId="LiveId" clId="{6F58F84E-498F-4B8D-AECC-6B61F4CBE920}" dt="2021-04-06T15:11:05.236" v="3799" actId="688"/>
          <ac:grpSpMkLst>
            <pc:docMk/>
            <pc:sldMk cId="3527408766" sldId="306"/>
            <ac:grpSpMk id="12" creationId="{F2E973AD-BA00-45C1-9269-DA3B9568A5DB}"/>
          </ac:grpSpMkLst>
        </pc:grpChg>
        <pc:grpChg chg="add mod">
          <ac:chgData name="Punit Dharmadhikari" userId="ee401bb8b8c2a74d" providerId="LiveId" clId="{6F58F84E-498F-4B8D-AECC-6B61F4CBE920}" dt="2021-04-06T15:11:09.694" v="3802" actId="688"/>
          <ac:grpSpMkLst>
            <pc:docMk/>
            <pc:sldMk cId="3527408766" sldId="306"/>
            <ac:grpSpMk id="19" creationId="{44F923C8-9D99-4A7B-AEF1-7A62330C40CE}"/>
          </ac:grpSpMkLst>
        </pc:grpChg>
        <pc:grpChg chg="mod">
          <ac:chgData name="Punit Dharmadhikari" userId="ee401bb8b8c2a74d" providerId="LiveId" clId="{6F58F84E-498F-4B8D-AECC-6B61F4CBE920}" dt="2021-04-06T15:10:59.710" v="3796" actId="688"/>
          <ac:grpSpMkLst>
            <pc:docMk/>
            <pc:sldMk cId="3527408766" sldId="306"/>
            <ac:grpSpMk id="761" creationId="{00000000-0000-0000-0000-000000000000}"/>
          </ac:grpSpMkLst>
        </pc:grpChg>
        <pc:picChg chg="add del mod modCrop">
          <ac:chgData name="Punit Dharmadhikari" userId="ee401bb8b8c2a74d" providerId="LiveId" clId="{6F58F84E-498F-4B8D-AECC-6B61F4CBE920}" dt="2021-04-06T15:11:29.141" v="3806" actId="21"/>
          <ac:picMkLst>
            <pc:docMk/>
            <pc:sldMk cId="3527408766" sldId="306"/>
            <ac:picMk id="3" creationId="{9F7CCF2B-CE52-45C7-A99C-9338B514D441}"/>
          </ac:picMkLst>
        </pc:picChg>
        <pc:cxnChg chg="mod">
          <ac:chgData name="Punit Dharmadhikari" userId="ee401bb8b8c2a74d" providerId="LiveId" clId="{6F58F84E-498F-4B8D-AECC-6B61F4CBE920}" dt="2021-04-06T15:11:01.297" v="3797"/>
          <ac:cxnSpMkLst>
            <pc:docMk/>
            <pc:sldMk cId="3527408766" sldId="306"/>
            <ac:cxnSpMk id="13" creationId="{18CCBDF2-66B3-4C0C-A96A-9FB334AA5044}"/>
          </ac:cxnSpMkLst>
        </pc:cxnChg>
        <pc:cxnChg chg="mod">
          <ac:chgData name="Punit Dharmadhikari" userId="ee401bb8b8c2a74d" providerId="LiveId" clId="{6F58F84E-498F-4B8D-AECC-6B61F4CBE920}" dt="2021-04-06T15:11:01.297" v="3797"/>
          <ac:cxnSpMkLst>
            <pc:docMk/>
            <pc:sldMk cId="3527408766" sldId="306"/>
            <ac:cxnSpMk id="17" creationId="{46775647-CBC8-4E9E-8CFB-1E4C255BFF04}"/>
          </ac:cxnSpMkLst>
        </pc:cxnChg>
        <pc:cxnChg chg="mod">
          <ac:chgData name="Punit Dharmadhikari" userId="ee401bb8b8c2a74d" providerId="LiveId" clId="{6F58F84E-498F-4B8D-AECC-6B61F4CBE920}" dt="2021-04-06T15:11:01.297" v="3797"/>
          <ac:cxnSpMkLst>
            <pc:docMk/>
            <pc:sldMk cId="3527408766" sldId="306"/>
            <ac:cxnSpMk id="18" creationId="{534A11A3-1285-466B-9DE2-0A557672E52F}"/>
          </ac:cxnSpMkLst>
        </pc:cxnChg>
        <pc:cxnChg chg="mod">
          <ac:chgData name="Punit Dharmadhikari" userId="ee401bb8b8c2a74d" providerId="LiveId" clId="{6F58F84E-498F-4B8D-AECC-6B61F4CBE920}" dt="2021-04-06T15:11:06.037" v="3800"/>
          <ac:cxnSpMkLst>
            <pc:docMk/>
            <pc:sldMk cId="3527408766" sldId="306"/>
            <ac:cxnSpMk id="20" creationId="{40C370F9-6D4F-4146-9F99-87E94FE31A40}"/>
          </ac:cxnSpMkLst>
        </pc:cxnChg>
        <pc:cxnChg chg="mod">
          <ac:chgData name="Punit Dharmadhikari" userId="ee401bb8b8c2a74d" providerId="LiveId" clId="{6F58F84E-498F-4B8D-AECC-6B61F4CBE920}" dt="2021-04-06T15:11:06.037" v="3800"/>
          <ac:cxnSpMkLst>
            <pc:docMk/>
            <pc:sldMk cId="3527408766" sldId="306"/>
            <ac:cxnSpMk id="24" creationId="{3B358FAA-4C16-4A60-9732-BAD7AF35D2F4}"/>
          </ac:cxnSpMkLst>
        </pc:cxnChg>
        <pc:cxnChg chg="mod">
          <ac:chgData name="Punit Dharmadhikari" userId="ee401bb8b8c2a74d" providerId="LiveId" clId="{6F58F84E-498F-4B8D-AECC-6B61F4CBE920}" dt="2021-04-06T15:11:06.037" v="3800"/>
          <ac:cxnSpMkLst>
            <pc:docMk/>
            <pc:sldMk cId="3527408766" sldId="306"/>
            <ac:cxnSpMk id="25" creationId="{32517AAC-B259-4AC3-BC31-E6B79E9BB0F0}"/>
          </ac:cxnSpMkLst>
        </pc:cxnChg>
      </pc:sldChg>
      <pc:sldChg chg="addSp delSp modSp new mod ord modClrScheme modAnim chgLayout">
        <pc:chgData name="Punit Dharmadhikari" userId="ee401bb8b8c2a74d" providerId="LiveId" clId="{6F58F84E-498F-4B8D-AECC-6B61F4CBE920}" dt="2021-04-06T15:23:37.564" v="4114"/>
        <pc:sldMkLst>
          <pc:docMk/>
          <pc:sldMk cId="3437622729" sldId="307"/>
        </pc:sldMkLst>
        <pc:spChg chg="del mod ord">
          <ac:chgData name="Punit Dharmadhikari" userId="ee401bb8b8c2a74d" providerId="LiveId" clId="{6F58F84E-498F-4B8D-AECC-6B61F4CBE920}" dt="2021-04-06T15:11:25.292" v="3805" actId="700"/>
          <ac:spMkLst>
            <pc:docMk/>
            <pc:sldMk cId="3437622729" sldId="307"/>
            <ac:spMk id="2" creationId="{4A655B84-C825-4BF2-B1F7-2C114C5D556C}"/>
          </ac:spMkLst>
        </pc:spChg>
        <pc:spChg chg="del mod ord">
          <ac:chgData name="Punit Dharmadhikari" userId="ee401bb8b8c2a74d" providerId="LiveId" clId="{6F58F84E-498F-4B8D-AECC-6B61F4CBE920}" dt="2021-04-06T15:11:25.292" v="3805" actId="700"/>
          <ac:spMkLst>
            <pc:docMk/>
            <pc:sldMk cId="3437622729" sldId="307"/>
            <ac:spMk id="3" creationId="{42D7B733-D093-4288-9BD6-A62D66AF3034}"/>
          </ac:spMkLst>
        </pc:spChg>
        <pc:spChg chg="add mod ord">
          <ac:chgData name="Punit Dharmadhikari" userId="ee401bb8b8c2a74d" providerId="LiveId" clId="{6F58F84E-498F-4B8D-AECC-6B61F4CBE920}" dt="2021-04-06T15:11:25.292" v="3805" actId="700"/>
          <ac:spMkLst>
            <pc:docMk/>
            <pc:sldMk cId="3437622729" sldId="307"/>
            <ac:spMk id="4" creationId="{5D9D12BC-4773-4C65-9205-027721FB41DE}"/>
          </ac:spMkLst>
        </pc:spChg>
        <pc:spChg chg="add del mod ord">
          <ac:chgData name="Punit Dharmadhikari" userId="ee401bb8b8c2a74d" providerId="LiveId" clId="{6F58F84E-498F-4B8D-AECC-6B61F4CBE920}" dt="2021-04-06T15:11:31.829" v="3807" actId="478"/>
          <ac:spMkLst>
            <pc:docMk/>
            <pc:sldMk cId="3437622729" sldId="307"/>
            <ac:spMk id="5" creationId="{2800514E-2EDB-42BD-AA28-1EE04A19145C}"/>
          </ac:spMkLst>
        </pc:spChg>
        <pc:picChg chg="add mod">
          <ac:chgData name="Punit Dharmadhikari" userId="ee401bb8b8c2a74d" providerId="LiveId" clId="{6F58F84E-498F-4B8D-AECC-6B61F4CBE920}" dt="2021-04-06T15:21:40.676" v="4091" actId="1076"/>
          <ac:picMkLst>
            <pc:docMk/>
            <pc:sldMk cId="3437622729" sldId="307"/>
            <ac:picMk id="6" creationId="{3DBAE7FD-181E-4FE8-9666-9ECF0080DF94}"/>
          </ac:picMkLst>
        </pc:picChg>
        <pc:picChg chg="add mod modCrop">
          <ac:chgData name="Punit Dharmadhikari" userId="ee401bb8b8c2a74d" providerId="LiveId" clId="{6F58F84E-498F-4B8D-AECC-6B61F4CBE920}" dt="2021-04-06T15:21:43.295" v="4092" actId="1076"/>
          <ac:picMkLst>
            <pc:docMk/>
            <pc:sldMk cId="3437622729" sldId="307"/>
            <ac:picMk id="8" creationId="{6F025310-4973-4F42-B04B-37D2EE6F967C}"/>
          </ac:picMkLst>
        </pc:picChg>
        <pc:picChg chg="add mod modCrop">
          <ac:chgData name="Punit Dharmadhikari" userId="ee401bb8b8c2a74d" providerId="LiveId" clId="{6F58F84E-498F-4B8D-AECC-6B61F4CBE920}" dt="2021-04-06T15:21:44.924" v="4093" actId="1076"/>
          <ac:picMkLst>
            <pc:docMk/>
            <pc:sldMk cId="3437622729" sldId="307"/>
            <ac:picMk id="10" creationId="{AF5F041B-4E10-4614-BFAA-86BA8A0A863F}"/>
          </ac:picMkLst>
        </pc:picChg>
        <pc:picChg chg="add mod modCrop">
          <ac:chgData name="Punit Dharmadhikari" userId="ee401bb8b8c2a74d" providerId="LiveId" clId="{6F58F84E-498F-4B8D-AECC-6B61F4CBE920}" dt="2021-04-06T15:22:52.308" v="4107" actId="1076"/>
          <ac:picMkLst>
            <pc:docMk/>
            <pc:sldMk cId="3437622729" sldId="307"/>
            <ac:picMk id="12" creationId="{39E5D360-BC27-418E-8D96-8A3D27AE3535}"/>
          </ac:picMkLst>
        </pc:picChg>
      </pc:sldChg>
      <pc:sldChg chg="addSp delSp modSp new mod ord modClrScheme delAnim modAnim chgLayout">
        <pc:chgData name="Punit Dharmadhikari" userId="ee401bb8b8c2a74d" providerId="LiveId" clId="{6F58F84E-498F-4B8D-AECC-6B61F4CBE920}" dt="2021-04-06T15:24:22.262" v="4123" actId="1076"/>
        <pc:sldMkLst>
          <pc:docMk/>
          <pc:sldMk cId="3519622229" sldId="308"/>
        </pc:sldMkLst>
        <pc:spChg chg="del mod ord">
          <ac:chgData name="Punit Dharmadhikari" userId="ee401bb8b8c2a74d" providerId="LiveId" clId="{6F58F84E-498F-4B8D-AECC-6B61F4CBE920}" dt="2021-04-06T15:13:31.314" v="3831" actId="700"/>
          <ac:spMkLst>
            <pc:docMk/>
            <pc:sldMk cId="3519622229" sldId="308"/>
            <ac:spMk id="2" creationId="{2FBF47B8-48CA-4DB2-A33A-7938A635CEE6}"/>
          </ac:spMkLst>
        </pc:spChg>
        <pc:spChg chg="del">
          <ac:chgData name="Punit Dharmadhikari" userId="ee401bb8b8c2a74d" providerId="LiveId" clId="{6F58F84E-498F-4B8D-AECC-6B61F4CBE920}" dt="2021-04-06T15:13:31.314" v="3831" actId="700"/>
          <ac:spMkLst>
            <pc:docMk/>
            <pc:sldMk cId="3519622229" sldId="308"/>
            <ac:spMk id="3" creationId="{F4B95823-FDC2-4153-8C31-59952C4C20CE}"/>
          </ac:spMkLst>
        </pc:spChg>
        <pc:spChg chg="add del mod ord">
          <ac:chgData name="Punit Dharmadhikari" userId="ee401bb8b8c2a74d" providerId="LiveId" clId="{6F58F84E-498F-4B8D-AECC-6B61F4CBE920}" dt="2021-04-06T15:20:00.090" v="4064" actId="478"/>
          <ac:spMkLst>
            <pc:docMk/>
            <pc:sldMk cId="3519622229" sldId="308"/>
            <ac:spMk id="4" creationId="{1415CA1B-3980-4CE9-B984-E31B37E362ED}"/>
          </ac:spMkLst>
        </pc:spChg>
        <pc:spChg chg="add del mod">
          <ac:chgData name="Punit Dharmadhikari" userId="ee401bb8b8c2a74d" providerId="LiveId" clId="{6F58F84E-498F-4B8D-AECC-6B61F4CBE920}" dt="2021-04-06T15:20:02.933" v="4065" actId="478"/>
          <ac:spMkLst>
            <pc:docMk/>
            <pc:sldMk cId="3519622229" sldId="308"/>
            <ac:spMk id="8" creationId="{7570BBF2-3DDD-4140-816D-C183FCB54A28}"/>
          </ac:spMkLst>
        </pc:spChg>
        <pc:picChg chg="add del mod modCrop">
          <ac:chgData name="Punit Dharmadhikari" userId="ee401bb8b8c2a74d" providerId="LiveId" clId="{6F58F84E-498F-4B8D-AECC-6B61F4CBE920}" dt="2021-04-06T15:19:11.398" v="4061" actId="478"/>
          <ac:picMkLst>
            <pc:docMk/>
            <pc:sldMk cId="3519622229" sldId="308"/>
            <ac:picMk id="6" creationId="{858BD994-2F22-4D35-BBC6-8310B53F4A21}"/>
          </ac:picMkLst>
        </pc:picChg>
        <pc:picChg chg="add del mod modCrop">
          <ac:chgData name="Punit Dharmadhikari" userId="ee401bb8b8c2a74d" providerId="LiveId" clId="{6F58F84E-498F-4B8D-AECC-6B61F4CBE920}" dt="2021-04-06T15:20:38.223" v="4074" actId="478"/>
          <ac:picMkLst>
            <pc:docMk/>
            <pc:sldMk cId="3519622229" sldId="308"/>
            <ac:picMk id="10" creationId="{4EE6F552-42A7-48E1-8DEE-A7C986DB3704}"/>
          </ac:picMkLst>
        </pc:picChg>
        <pc:picChg chg="add mod modCrop">
          <ac:chgData name="Punit Dharmadhikari" userId="ee401bb8b8c2a74d" providerId="LiveId" clId="{6F58F84E-498F-4B8D-AECC-6B61F4CBE920}" dt="2021-04-06T15:20:59.368" v="4081" actId="1076"/>
          <ac:picMkLst>
            <pc:docMk/>
            <pc:sldMk cId="3519622229" sldId="308"/>
            <ac:picMk id="12" creationId="{62F0F243-4997-4E19-BD26-B31899C8438B}"/>
          </ac:picMkLst>
        </pc:picChg>
        <pc:picChg chg="add mod modCrop">
          <ac:chgData name="Punit Dharmadhikari" userId="ee401bb8b8c2a74d" providerId="LiveId" clId="{6F58F84E-498F-4B8D-AECC-6B61F4CBE920}" dt="2021-04-06T15:23:49.642" v="4117" actId="1076"/>
          <ac:picMkLst>
            <pc:docMk/>
            <pc:sldMk cId="3519622229" sldId="308"/>
            <ac:picMk id="14" creationId="{221C2F31-A0AE-4321-B2DD-857F881731AB}"/>
          </ac:picMkLst>
        </pc:picChg>
        <pc:picChg chg="add mod modCrop">
          <ac:chgData name="Punit Dharmadhikari" userId="ee401bb8b8c2a74d" providerId="LiveId" clId="{6F58F84E-498F-4B8D-AECC-6B61F4CBE920}" dt="2021-04-06T15:24:22.262" v="4123" actId="1076"/>
          <ac:picMkLst>
            <pc:docMk/>
            <pc:sldMk cId="3519622229" sldId="308"/>
            <ac:picMk id="16" creationId="{D4DCD2D8-75D5-4722-9AAD-EC07BBB85AD5}"/>
          </ac:picMkLst>
        </pc:picChg>
      </pc:sldChg>
      <pc:sldChg chg="modSp add mod ord">
        <pc:chgData name="Punit Dharmadhikari" userId="ee401bb8b8c2a74d" providerId="LiveId" clId="{6F58F84E-498F-4B8D-AECC-6B61F4CBE920}" dt="2021-04-06T15:18:45.472" v="4055"/>
        <pc:sldMkLst>
          <pc:docMk/>
          <pc:sldMk cId="3019022670" sldId="309"/>
        </pc:sldMkLst>
        <pc:spChg chg="mod">
          <ac:chgData name="Punit Dharmadhikari" userId="ee401bb8b8c2a74d" providerId="LiveId" clId="{6F58F84E-498F-4B8D-AECC-6B61F4CBE920}" dt="2021-04-06T15:18:38.993" v="4053" actId="20577"/>
          <ac:spMkLst>
            <pc:docMk/>
            <pc:sldMk cId="3019022670" sldId="309"/>
            <ac:spMk id="759" creationId="{00000000-0000-0000-0000-000000000000}"/>
          </ac:spMkLst>
        </pc:spChg>
      </pc:sldChg>
      <pc:sldChg chg="addSp delSp modSp new mod modClrScheme chgLayout">
        <pc:chgData name="Punit Dharmadhikari" userId="ee401bb8b8c2a74d" providerId="LiveId" clId="{6F58F84E-498F-4B8D-AECC-6B61F4CBE920}" dt="2021-04-06T15:29:54.492" v="4235" actId="1076"/>
        <pc:sldMkLst>
          <pc:docMk/>
          <pc:sldMk cId="3961641931" sldId="310"/>
        </pc:sldMkLst>
        <pc:spChg chg="mod ord">
          <ac:chgData name="Punit Dharmadhikari" userId="ee401bb8b8c2a74d" providerId="LiveId" clId="{6F58F84E-498F-4B8D-AECC-6B61F4CBE920}" dt="2021-04-06T15:29:23.988" v="4219" actId="700"/>
          <ac:spMkLst>
            <pc:docMk/>
            <pc:sldMk cId="3961641931" sldId="310"/>
            <ac:spMk id="2" creationId="{60ACBA34-27D5-4697-B1F7-AEB15C74EE70}"/>
          </ac:spMkLst>
        </pc:spChg>
        <pc:spChg chg="add del mod ord">
          <ac:chgData name="Punit Dharmadhikari" userId="ee401bb8b8c2a74d" providerId="LiveId" clId="{6F58F84E-498F-4B8D-AECC-6B61F4CBE920}" dt="2021-04-06T15:28:58.200" v="4211" actId="478"/>
          <ac:spMkLst>
            <pc:docMk/>
            <pc:sldMk cId="3961641931" sldId="310"/>
            <ac:spMk id="3" creationId="{10821FF8-4FE6-41B8-A4C7-D6BA691B9ADD}"/>
          </ac:spMkLst>
        </pc:spChg>
        <pc:spChg chg="add del mod ord">
          <ac:chgData name="Punit Dharmadhikari" userId="ee401bb8b8c2a74d" providerId="LiveId" clId="{6F58F84E-498F-4B8D-AECC-6B61F4CBE920}" dt="2021-04-06T15:28:56.685" v="4210" actId="478"/>
          <ac:spMkLst>
            <pc:docMk/>
            <pc:sldMk cId="3961641931" sldId="310"/>
            <ac:spMk id="4" creationId="{B19367E3-67D6-492C-AD73-401DD556026A}"/>
          </ac:spMkLst>
        </pc:spChg>
        <pc:spChg chg="add mod">
          <ac:chgData name="Punit Dharmadhikari" userId="ee401bb8b8c2a74d" providerId="LiveId" clId="{6F58F84E-498F-4B8D-AECC-6B61F4CBE920}" dt="2021-04-06T15:29:54.492" v="4235" actId="1076"/>
          <ac:spMkLst>
            <pc:docMk/>
            <pc:sldMk cId="3961641931" sldId="310"/>
            <ac:spMk id="8" creationId="{A53C5123-F18D-44BC-A99C-D1DC15DA176C}"/>
          </ac:spMkLst>
        </pc:spChg>
        <pc:picChg chg="add mod modCrop">
          <ac:chgData name="Punit Dharmadhikari" userId="ee401bb8b8c2a74d" providerId="LiveId" clId="{6F58F84E-498F-4B8D-AECC-6B61F4CBE920}" dt="2021-04-06T15:29:25.628" v="4220" actId="1076"/>
          <ac:picMkLst>
            <pc:docMk/>
            <pc:sldMk cId="3961641931" sldId="310"/>
            <ac:picMk id="6" creationId="{A35A7BAD-99F2-443E-86ED-251F9454B7E2}"/>
          </ac:picMkLst>
        </pc:picChg>
      </pc:sldChg>
      <pc:sldMasterChg chg="delSldLayout">
        <pc:chgData name="Punit Dharmadhikari" userId="ee401bb8b8c2a74d" providerId="LiveId" clId="{6F58F84E-498F-4B8D-AECC-6B61F4CBE920}" dt="2021-04-06T15:14:31.948" v="3850" actId="2696"/>
        <pc:sldMasterMkLst>
          <pc:docMk/>
          <pc:sldMasterMk cId="0" sldId="2147483669"/>
        </pc:sldMasterMkLst>
        <pc:sldLayoutChg chg="del">
          <pc:chgData name="Punit Dharmadhikari" userId="ee401bb8b8c2a74d" providerId="LiveId" clId="{6F58F84E-498F-4B8D-AECC-6B61F4CBE920}" dt="2021-04-06T15:14:31.948" v="3850" actId="2696"/>
          <pc:sldLayoutMkLst>
            <pc:docMk/>
            <pc:sldMasterMk cId="0" sldId="2147483669"/>
            <pc:sldLayoutMk cId="0" sldId="2147483651"/>
          </pc:sldLayoutMkLst>
        </pc:sldLayoutChg>
        <pc:sldLayoutChg chg="del">
          <pc:chgData name="Punit Dharmadhikari" userId="ee401bb8b8c2a74d" providerId="LiveId" clId="{6F58F84E-498F-4B8D-AECC-6B61F4CBE920}" dt="2021-04-06T11:33:32.476" v="936" actId="2696"/>
          <pc:sldLayoutMkLst>
            <pc:docMk/>
            <pc:sldMasterMk cId="0" sldId="2147483669"/>
            <pc:sldLayoutMk cId="0" sldId="2147483660"/>
          </pc:sldLayoutMkLst>
        </pc:sldLayoutChg>
      </pc:sldMasterChg>
      <pc:sldMasterChg chg="del delSldLayout">
        <pc:chgData name="Punit Dharmadhikari" userId="ee401bb8b8c2a74d" providerId="LiveId" clId="{6F58F84E-498F-4B8D-AECC-6B61F4CBE920}" dt="2021-04-06T15:16:01.385" v="3913" actId="2696"/>
        <pc:sldMasterMkLst>
          <pc:docMk/>
          <pc:sldMasterMk cId="0" sldId="2147483670"/>
        </pc:sldMasterMkLst>
        <pc:sldLayoutChg chg="del">
          <pc:chgData name="Punit Dharmadhikari" userId="ee401bb8b8c2a74d" providerId="LiveId" clId="{6F58F84E-498F-4B8D-AECC-6B61F4CBE920}" dt="2021-04-06T15:16:01.385" v="3913" actId="2696"/>
          <pc:sldLayoutMkLst>
            <pc:docMk/>
            <pc:sldMasterMk cId="0" sldId="2147483670"/>
            <pc:sldLayoutMk cId="0"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It’s still not good enough… I want the computer to be able to beat the player</a:t>
            </a:r>
            <a:endParaRPr dirty="0"/>
          </a:p>
        </p:txBody>
      </p:sp>
    </p:spTree>
    <p:extLst>
      <p:ext uri="{BB962C8B-B14F-4D97-AF65-F5344CB8AC3E}">
        <p14:creationId xmlns:p14="http://schemas.microsoft.com/office/powerpoint/2010/main" val="1658284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097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So what does this look like in code?</a:t>
            </a:r>
            <a:endParaRPr dirty="0"/>
          </a:p>
        </p:txBody>
      </p:sp>
    </p:spTree>
    <p:extLst>
      <p:ext uri="{BB962C8B-B14F-4D97-AF65-F5344CB8AC3E}">
        <p14:creationId xmlns:p14="http://schemas.microsoft.com/office/powerpoint/2010/main" val="2620295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Here is one of my most famous losses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394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b497444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b497444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 morning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Today I want to present my Terminal Application and what I’ve built so far.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Here’s a quick presentation agenda: I’ll quickly go over the features of the application (2min)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I’ll do a live demo of my application.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 the rest of the presentation I’ll be spending discussing the Application logic, the code, and the design process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Okay.. so … some of you may know this already.. But I am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buiding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TicTacToe</a:t>
            </a:r>
            <a:r>
              <a:rPr lang="en-US" sz="1800" dirty="0">
                <a:effectLst/>
                <a:latin typeface="Calibri" panose="020F0502020204030204" pitchFamily="34" charset="0"/>
                <a:ea typeface="Calibri" panose="020F0502020204030204" pitchFamily="34" charset="0"/>
                <a:cs typeface="Times New Roman" panose="02020603050405020304" pitchFamily="18" charset="0"/>
              </a:rPr>
              <a:t> Game that has an unbeatable AI.</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I’ve been a hobby game developer for a long time.. And we were Tic Tac Toe in class the other day and it inspired me to do my own version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TicTacToe</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where not only can you play with another player but also play against the computer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 wanted to create something where the computer actually responds intelligently and tries to win…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here are the features of my application: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There’s a single player and 2-player mode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Simulation Mode which I’ll discuss a bit later 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Instruction manual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Ability to save games to a file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Load previous games from a file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last but not least, Unbeatable AI</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there was my first problem…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Whenever you’re creating a turn-based game or anything, In computer science there is something called Game-Tree Complexity.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basically refers to how many possible moves are there after an X number of turns.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in Chess, if you try to look 6 moves ahead, that’s about 120 million possible combinations… And the number of possible Chess games also known as Shannon number is something like 10</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123</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a number so large that it’s ridiculous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TicTacToe</a:t>
            </a:r>
            <a:r>
              <a:rPr lang="en-US" sz="1800" dirty="0">
                <a:effectLst/>
                <a:latin typeface="Calibri" panose="020F0502020204030204" pitchFamily="34" charset="0"/>
                <a:ea typeface="Calibri" panose="020F0502020204030204" pitchFamily="34" charset="0"/>
                <a:cs typeface="Times New Roman" panose="02020603050405020304" pitchFamily="18" charset="0"/>
              </a:rPr>
              <a:t> has an advantage… it’s much smaller…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why is this relevant?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Do Live demo</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I just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wanna</a:t>
            </a:r>
            <a:r>
              <a:rPr lang="en-US" sz="1800" dirty="0">
                <a:effectLst/>
                <a:latin typeface="Calibri" panose="020F0502020204030204" pitchFamily="34" charset="0"/>
                <a:ea typeface="Calibri" panose="020F0502020204030204" pitchFamily="34" charset="0"/>
                <a:cs typeface="Times New Roman" panose="02020603050405020304" pitchFamily="18" charset="0"/>
              </a:rPr>
              <a:t> walk you through my code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easier to show you in VS Code, but when you run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tictactoe</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an executable, the first thing it does is run command line arguments.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game only runs if there are no command line arguments.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3 classes and 1 module.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one 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wanna</a:t>
            </a:r>
            <a:r>
              <a:rPr lang="en-US" sz="1800" dirty="0">
                <a:effectLst/>
                <a:latin typeface="Calibri" panose="020F0502020204030204" pitchFamily="34" charset="0"/>
                <a:ea typeface="Calibri" panose="020F0502020204030204" pitchFamily="34" charset="0"/>
                <a:cs typeface="Times New Roman" panose="02020603050405020304" pitchFamily="18" charset="0"/>
              </a:rPr>
              <a:t> talk about is the computer response. To program the computer response, we have to go far back. To when I first started the project.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was thinking how can I get the computer to spit out a value? How does the computer know which square to play?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I started with doing was just picking an empty square at random and just playing that. Just initially.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you can see a representation of the functions.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BTW, the rand() function I found that to be quite redundant because I found a much shorter and quicker way of doing exactly that and it’s by using Array sampling.</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Here’s another function I wrote. This is what lets the computer predict whether the next move is going to be a win or a loss.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way it does this is by taking in the board as an argument. Then it creates a duplicate of the board, then iterates through the board assigning a value to each square and checking if that leads a win.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Taking it beyond to Algorithms..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Okay… so.. so far my program was working quite okay… It was spitting out random values and was accurately predicting whether it was about to win or lose. But it still wasn’t good enough…</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wanted to create something that was unbeatable.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I decided to look up algorithms…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didn’t just want the computer to just spit out a random move… I wanted it to play intelligently…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I used the Minimax algorithm…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this basically does it creates a sort of tree… A tree of all possible moves and picks the move that will lead to a win…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let me just demonstrate what that looks like here…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lets say for example we have this board…3 X and 3 O</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X’s turn to play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how does X know which square to pick?</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this algorithm will do is find the empty squares on the board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it will iterate through each of them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X’s turn to play… Just checking to see what will happen… win or draw</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O’s turn to play… same deal..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973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1117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614638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4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a:solidFill>
                  <a:srgbClr val="F3F3F3"/>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lang="en" sz="900" b="1">
                <a:solidFill>
                  <a:srgbClr val="F3F3F3"/>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lang="en" sz="900" b="1">
                <a:solidFill>
                  <a:srgbClr val="F3F3F3"/>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jp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commons.wikimedia.org/wiki/File:Red_TicTacToe_Icon.svg"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33.png"/><Relationship Id="rId3" Type="http://schemas.openxmlformats.org/officeDocument/2006/relationships/image" Target="../media/image4.jp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3.xml"/><Relationship Id="rId16"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hyperlink" Target="https://commons.wikimedia.org/wiki/File:Red_TicTacToe_Icon.svg" TargetMode="External"/><Relationship Id="rId4" Type="http://schemas.openxmlformats.org/officeDocument/2006/relationships/image" Target="../media/image32.png"/><Relationship Id="rId9" Type="http://schemas.openxmlformats.org/officeDocument/2006/relationships/image" Target="../media/image38.png"/><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hyperlink" Target="https://github.com/PunitDh/TicTacToeRuby" TargetMode="External"/><Relationship Id="rId4" Type="http://schemas.openxmlformats.org/officeDocument/2006/relationships/hyperlink" Target="https://replit.com/@PunitDh/TicTacToeRub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github.com/PunitDh/Dystoland"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CONTENTS</a:t>
            </a:r>
            <a:endParaRPr sz="3000" dirty="0">
              <a:solidFill>
                <a:srgbClr val="F3F3F3"/>
              </a:solidFill>
            </a:endParaRPr>
          </a:p>
        </p:txBody>
      </p:sp>
      <p:sp>
        <p:nvSpPr>
          <p:cNvPr id="110" name="Google Shape;110;p25"/>
          <p:cNvSpPr txBox="1">
            <a:spLocks noGrp="1"/>
          </p:cNvSpPr>
          <p:nvPr>
            <p:ph type="body" idx="1"/>
          </p:nvPr>
        </p:nvSpPr>
        <p:spPr>
          <a:xfrm>
            <a:off x="720000" y="1152475"/>
            <a:ext cx="7704000" cy="3606000"/>
          </a:xfrm>
          <a:prstGeom prst="rect">
            <a:avLst/>
          </a:prstGeom>
          <a:solidFill>
            <a:srgbClr val="0C343D">
              <a:alpha val="56699"/>
            </a:srgbClr>
          </a:solidFill>
        </p:spPr>
        <p:txBody>
          <a:bodyPr spcFirstLastPara="1" wrap="square" lIns="234000" tIns="234000" rIns="234000" bIns="91425" anchor="t" anchorCtr="0">
            <a:noAutofit/>
          </a:bodyPr>
          <a:lstStyle/>
          <a:p>
            <a:pPr marL="285750" lvl="0" indent="-285750" algn="l" rtl="0">
              <a:spcBef>
                <a:spcPts val="0"/>
              </a:spcBef>
              <a:spcAft>
                <a:spcPts val="0"/>
              </a:spcAft>
              <a:buClr>
                <a:srgbClr val="FFFFFF"/>
              </a:buClr>
              <a:buFont typeface="Arial" panose="020B0604020202020204" pitchFamily="34" charset="0"/>
              <a:buChar char="•"/>
            </a:pPr>
            <a:r>
              <a:rPr lang="en-AU" sz="2000" dirty="0">
                <a:solidFill>
                  <a:srgbClr val="F3F3F3"/>
                </a:solidFill>
              </a:rPr>
              <a:t>Features				(2 min)</a:t>
            </a:r>
          </a:p>
          <a:p>
            <a:pPr marL="285750" lvl="0" indent="-285750" algn="l" rtl="0">
              <a:spcBef>
                <a:spcPts val="0"/>
              </a:spcBef>
              <a:spcAft>
                <a:spcPts val="0"/>
              </a:spcAft>
              <a:buClr>
                <a:srgbClr val="FFFFFF"/>
              </a:buClr>
              <a:buFont typeface="Arial" panose="020B0604020202020204" pitchFamily="34" charset="0"/>
              <a:buChar char="•"/>
            </a:pPr>
            <a:endParaRPr lang="en-AU" sz="2000" dirty="0">
              <a:solidFill>
                <a:srgbClr val="F3F3F3"/>
              </a:solidFill>
            </a:endParaRPr>
          </a:p>
          <a:p>
            <a:pPr marL="285750" lvl="0" indent="-285750" algn="l" rtl="0">
              <a:spcBef>
                <a:spcPts val="0"/>
              </a:spcBef>
              <a:spcAft>
                <a:spcPts val="0"/>
              </a:spcAft>
              <a:buClr>
                <a:srgbClr val="FFFFFF"/>
              </a:buClr>
              <a:buFont typeface="Arial" panose="020B0604020202020204" pitchFamily="34" charset="0"/>
              <a:buChar char="•"/>
            </a:pPr>
            <a:r>
              <a:rPr lang="en-AU" sz="2000" dirty="0"/>
              <a:t>Live Demo				(2 min)</a:t>
            </a:r>
          </a:p>
          <a:p>
            <a:pPr marL="285750" lvl="0" indent="-285750" algn="l" rtl="0">
              <a:spcBef>
                <a:spcPts val="0"/>
              </a:spcBef>
              <a:spcAft>
                <a:spcPts val="0"/>
              </a:spcAft>
              <a:buClr>
                <a:srgbClr val="FFFFFF"/>
              </a:buClr>
              <a:buFont typeface="Arial" panose="020B0604020202020204" pitchFamily="34" charset="0"/>
              <a:buChar char="•"/>
            </a:pPr>
            <a:endParaRPr lang="en-AU" sz="2000" dirty="0">
              <a:solidFill>
                <a:srgbClr val="F3F3F3"/>
              </a:solidFill>
            </a:endParaRPr>
          </a:p>
          <a:p>
            <a:pPr marL="285750" lvl="0" indent="-285750" algn="l" rtl="0">
              <a:spcBef>
                <a:spcPts val="0"/>
              </a:spcBef>
              <a:spcAft>
                <a:spcPts val="0"/>
              </a:spcAft>
              <a:buClr>
                <a:srgbClr val="FFFFFF"/>
              </a:buClr>
              <a:buFont typeface="Arial" panose="020B0604020202020204" pitchFamily="34" charset="0"/>
              <a:buChar char="•"/>
            </a:pPr>
            <a:r>
              <a:rPr lang="en-AU" sz="2000" dirty="0">
                <a:solidFill>
                  <a:srgbClr val="F3F3F3"/>
                </a:solidFill>
              </a:rPr>
              <a:t>Application Logic 			(3 min)</a:t>
            </a:r>
          </a:p>
          <a:p>
            <a:pPr marL="742950" lvl="1" indent="-285750">
              <a:spcBef>
                <a:spcPts val="0"/>
              </a:spcBef>
              <a:buClr>
                <a:srgbClr val="FFFFFF"/>
              </a:buClr>
              <a:buFont typeface="Arial" panose="020B0604020202020204" pitchFamily="34" charset="0"/>
              <a:buChar char="•"/>
            </a:pPr>
            <a:r>
              <a:rPr lang="en-AU" sz="1600" dirty="0">
                <a:solidFill>
                  <a:srgbClr val="F3F3F3"/>
                </a:solidFill>
              </a:rPr>
              <a:t>Algorithm</a:t>
            </a:r>
            <a:endParaRPr lang="en-AU" sz="1600" dirty="0"/>
          </a:p>
          <a:p>
            <a:pPr marL="742950" lvl="1" indent="-285750">
              <a:spcBef>
                <a:spcPts val="0"/>
              </a:spcBef>
              <a:buClr>
                <a:srgbClr val="FFFFFF"/>
              </a:buClr>
              <a:buFont typeface="Arial" panose="020B0604020202020204" pitchFamily="34" charset="0"/>
              <a:buChar char="•"/>
            </a:pPr>
            <a:r>
              <a:rPr lang="en-AU" sz="1600" dirty="0">
                <a:solidFill>
                  <a:srgbClr val="F3F3F3"/>
                </a:solidFill>
              </a:rPr>
              <a:t>Code</a:t>
            </a:r>
          </a:p>
          <a:p>
            <a:pPr marL="285750" lvl="0" indent="-285750" algn="l" rtl="0">
              <a:spcBef>
                <a:spcPts val="0"/>
              </a:spcBef>
              <a:spcAft>
                <a:spcPts val="0"/>
              </a:spcAft>
              <a:buClr>
                <a:srgbClr val="FFFFFF"/>
              </a:buClr>
              <a:buFont typeface="Arial" panose="020B0604020202020204" pitchFamily="34" charset="0"/>
              <a:buChar char="•"/>
            </a:pPr>
            <a:r>
              <a:rPr lang="en-AU" sz="2000" dirty="0">
                <a:solidFill>
                  <a:srgbClr val="F3F3F3"/>
                </a:solidFill>
              </a:rPr>
              <a:t>Development/Build Process		(3 min)</a:t>
            </a:r>
          </a:p>
          <a:p>
            <a:pPr marL="742950" lvl="1" indent="-285750">
              <a:spcBef>
                <a:spcPts val="0"/>
              </a:spcBef>
              <a:buClr>
                <a:srgbClr val="FFFFFF"/>
              </a:buClr>
              <a:buFont typeface="Arial" panose="020B0604020202020204" pitchFamily="34" charset="0"/>
              <a:buChar char="•"/>
            </a:pPr>
            <a:r>
              <a:rPr lang="en-AU" sz="1600" dirty="0"/>
              <a:t>C</a:t>
            </a:r>
            <a:r>
              <a:rPr lang="en-AU" sz="1600" dirty="0">
                <a:solidFill>
                  <a:srgbClr val="F3F3F3"/>
                </a:solidFill>
              </a:rPr>
              <a:t>hallenges</a:t>
            </a:r>
          </a:p>
          <a:p>
            <a:pPr marL="742950" lvl="1" indent="-285750">
              <a:spcBef>
                <a:spcPts val="0"/>
              </a:spcBef>
              <a:buClr>
                <a:srgbClr val="FFFFFF"/>
              </a:buClr>
              <a:buFont typeface="Arial" panose="020B0604020202020204" pitchFamily="34" charset="0"/>
              <a:buChar char="•"/>
            </a:pPr>
            <a:r>
              <a:rPr lang="en-AU" sz="1600" dirty="0">
                <a:solidFill>
                  <a:srgbClr val="F3F3F3"/>
                </a:solidFill>
              </a:rPr>
              <a:t>Ethical issues</a:t>
            </a:r>
          </a:p>
          <a:p>
            <a:pPr marL="742950" lvl="1" indent="-285750">
              <a:spcBef>
                <a:spcPts val="0"/>
              </a:spcBef>
              <a:buClr>
                <a:srgbClr val="FFFFFF"/>
              </a:buClr>
              <a:buFont typeface="Arial" panose="020B0604020202020204" pitchFamily="34" charset="0"/>
              <a:buChar char="•"/>
            </a:pPr>
            <a:r>
              <a:rPr lang="en-AU" sz="1600" dirty="0">
                <a:solidFill>
                  <a:srgbClr val="F3F3F3"/>
                </a:solidFill>
              </a:rPr>
              <a:t>Favourite parts</a:t>
            </a:r>
          </a:p>
          <a:p>
            <a:pPr marL="285750" indent="-285750">
              <a:buClr>
                <a:srgbClr val="FFFFFF"/>
              </a:buClr>
              <a:buFont typeface="Arial" panose="020B0604020202020204" pitchFamily="34" charset="0"/>
              <a:buChar char="•"/>
            </a:pPr>
            <a:endParaRPr lang="en-AU" sz="2000" dirty="0">
              <a:solidFill>
                <a:srgbClr val="F3F3F3"/>
              </a:solidFill>
            </a:endParaRPr>
          </a:p>
        </p:txBody>
      </p:sp>
      <p:cxnSp>
        <p:nvCxnSpPr>
          <p:cNvPr id="4" name="Google Shape;143;p28">
            <a:extLst>
              <a:ext uri="{FF2B5EF4-FFF2-40B4-BE49-F238E27FC236}">
                <a16:creationId xmlns:a16="http://schemas.microsoft.com/office/drawing/2014/main" id="{071B44AD-CEDB-40F4-8DAA-0049DDE941C3}"/>
              </a:ext>
            </a:extLst>
          </p:cNvPr>
          <p:cNvCxnSpPr>
            <a:cxnSpLocks/>
          </p:cNvCxnSpPr>
          <p:nvPr/>
        </p:nvCxnSpPr>
        <p:spPr>
          <a:xfrm>
            <a:off x="5181600" y="1259107"/>
            <a:ext cx="0" cy="3048000"/>
          </a:xfrm>
          <a:prstGeom prst="straightConnector1">
            <a:avLst/>
          </a:prstGeom>
          <a:noFill/>
          <a:ln w="19050" cap="flat" cmpd="sng">
            <a:solidFill>
              <a:srgbClr val="F3F3F3"/>
            </a:solidFill>
            <a:prstDash val="solid"/>
            <a:round/>
            <a:headEnd type="oval" w="med" len="med"/>
            <a:tailEnd type="oval" w="med" len="med"/>
          </a:ln>
        </p:spPr>
      </p:cxnSp>
      <p:cxnSp>
        <p:nvCxnSpPr>
          <p:cNvPr id="9" name="Google Shape;152;p28">
            <a:extLst>
              <a:ext uri="{FF2B5EF4-FFF2-40B4-BE49-F238E27FC236}">
                <a16:creationId xmlns:a16="http://schemas.microsoft.com/office/drawing/2014/main" id="{B6287459-C405-4CC7-9326-1AED7EF930F6}"/>
              </a:ext>
            </a:extLst>
          </p:cNvPr>
          <p:cNvCxnSpPr/>
          <p:nvPr/>
        </p:nvCxnSpPr>
        <p:spPr>
          <a:xfrm>
            <a:off x="5181600" y="1259107"/>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0" name="Google Shape;152;p28">
            <a:extLst>
              <a:ext uri="{FF2B5EF4-FFF2-40B4-BE49-F238E27FC236}">
                <a16:creationId xmlns:a16="http://schemas.microsoft.com/office/drawing/2014/main" id="{9072D0D3-D9BE-4553-AE37-80ADEF7A8C32}"/>
              </a:ext>
            </a:extLst>
          </p:cNvPr>
          <p:cNvCxnSpPr/>
          <p:nvPr/>
        </p:nvCxnSpPr>
        <p:spPr>
          <a:xfrm>
            <a:off x="5181600" y="1868707"/>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1" name="Google Shape;152;p28">
            <a:extLst>
              <a:ext uri="{FF2B5EF4-FFF2-40B4-BE49-F238E27FC236}">
                <a16:creationId xmlns:a16="http://schemas.microsoft.com/office/drawing/2014/main" id="{C3A48CDD-2E19-4C81-A0F2-DFD52CD45524}"/>
              </a:ext>
            </a:extLst>
          </p:cNvPr>
          <p:cNvCxnSpPr/>
          <p:nvPr/>
        </p:nvCxnSpPr>
        <p:spPr>
          <a:xfrm>
            <a:off x="5181600" y="2478307"/>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2" name="Google Shape;152;p28">
            <a:extLst>
              <a:ext uri="{FF2B5EF4-FFF2-40B4-BE49-F238E27FC236}">
                <a16:creationId xmlns:a16="http://schemas.microsoft.com/office/drawing/2014/main" id="{1380F6DA-48DC-4D6E-B456-760094CB5DFC}"/>
              </a:ext>
            </a:extLst>
          </p:cNvPr>
          <p:cNvCxnSpPr/>
          <p:nvPr/>
        </p:nvCxnSpPr>
        <p:spPr>
          <a:xfrm>
            <a:off x="5181600" y="3337082"/>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3" name="Google Shape;152;p28">
            <a:extLst>
              <a:ext uri="{FF2B5EF4-FFF2-40B4-BE49-F238E27FC236}">
                <a16:creationId xmlns:a16="http://schemas.microsoft.com/office/drawing/2014/main" id="{89F7D096-915F-480A-AD9A-DE2A5F871F21}"/>
              </a:ext>
            </a:extLst>
          </p:cNvPr>
          <p:cNvCxnSpPr>
            <a:cxnSpLocks/>
          </p:cNvCxnSpPr>
          <p:nvPr/>
        </p:nvCxnSpPr>
        <p:spPr>
          <a:xfrm>
            <a:off x="4973100" y="3337069"/>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4" name="Google Shape;152;p28">
            <a:extLst>
              <a:ext uri="{FF2B5EF4-FFF2-40B4-BE49-F238E27FC236}">
                <a16:creationId xmlns:a16="http://schemas.microsoft.com/office/drawing/2014/main" id="{C8C7C53E-E044-43E9-A719-25C936C11A68}"/>
              </a:ext>
            </a:extLst>
          </p:cNvPr>
          <p:cNvCxnSpPr/>
          <p:nvPr/>
        </p:nvCxnSpPr>
        <p:spPr>
          <a:xfrm>
            <a:off x="4973100" y="2478307"/>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 name="Google Shape;152;p28">
            <a:extLst>
              <a:ext uri="{FF2B5EF4-FFF2-40B4-BE49-F238E27FC236}">
                <a16:creationId xmlns:a16="http://schemas.microsoft.com/office/drawing/2014/main" id="{5FBFA8BA-D94C-43B7-B5E7-FF0F74532F59}"/>
              </a:ext>
            </a:extLst>
          </p:cNvPr>
          <p:cNvCxnSpPr/>
          <p:nvPr/>
        </p:nvCxnSpPr>
        <p:spPr>
          <a:xfrm>
            <a:off x="4973100" y="1868707"/>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6" name="Google Shape;152;p28">
            <a:extLst>
              <a:ext uri="{FF2B5EF4-FFF2-40B4-BE49-F238E27FC236}">
                <a16:creationId xmlns:a16="http://schemas.microsoft.com/office/drawing/2014/main" id="{B22451F9-569F-4F0D-BB25-0AEC7B778DAA}"/>
              </a:ext>
            </a:extLst>
          </p:cNvPr>
          <p:cNvCxnSpPr/>
          <p:nvPr/>
        </p:nvCxnSpPr>
        <p:spPr>
          <a:xfrm>
            <a:off x="4973100" y="1259107"/>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7" name="Google Shape;152;p28">
            <a:extLst>
              <a:ext uri="{FF2B5EF4-FFF2-40B4-BE49-F238E27FC236}">
                <a16:creationId xmlns:a16="http://schemas.microsoft.com/office/drawing/2014/main" id="{5EA3FADD-BFFA-455A-9FD7-3BF359716113}"/>
              </a:ext>
            </a:extLst>
          </p:cNvPr>
          <p:cNvCxnSpPr/>
          <p:nvPr/>
        </p:nvCxnSpPr>
        <p:spPr>
          <a:xfrm>
            <a:off x="5181600" y="4307107"/>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8" name="Google Shape;152;p28">
            <a:extLst>
              <a:ext uri="{FF2B5EF4-FFF2-40B4-BE49-F238E27FC236}">
                <a16:creationId xmlns:a16="http://schemas.microsoft.com/office/drawing/2014/main" id="{2B7BFB8E-08C6-4E81-8B05-45167CB7227A}"/>
              </a:ext>
            </a:extLst>
          </p:cNvPr>
          <p:cNvCxnSpPr/>
          <p:nvPr/>
        </p:nvCxnSpPr>
        <p:spPr>
          <a:xfrm>
            <a:off x="4973100" y="4307094"/>
            <a:ext cx="208500"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759" name="Google Shape;759;p39"/>
          <p:cNvSpPr txBox="1">
            <a:spLocks noGrp="1"/>
          </p:cNvSpPr>
          <p:nvPr>
            <p:ph type="title"/>
          </p:nvPr>
        </p:nvSpPr>
        <p:spPr>
          <a:xfrm>
            <a:off x="311700" y="2062500"/>
            <a:ext cx="8520600" cy="111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rgbClr val="0EB1C2"/>
                </a:solidFill>
                <a:latin typeface="Consolas" panose="020B0609020204030204" pitchFamily="49" charset="0"/>
              </a:rPr>
              <a:t>Classes </a:t>
            </a:r>
            <a:endParaRPr sz="4000" dirty="0">
              <a:solidFill>
                <a:srgbClr val="0EB1C2"/>
              </a:solidFill>
              <a:latin typeface="Consolas" panose="020B0609020204030204" pitchFamily="49" charset="0"/>
            </a:endParaRPr>
          </a:p>
        </p:txBody>
      </p:sp>
      <p:grpSp>
        <p:nvGrpSpPr>
          <p:cNvPr id="761" name="Google Shape;761;p39"/>
          <p:cNvGrpSpPr/>
          <p:nvPr/>
        </p:nvGrpSpPr>
        <p:grpSpPr>
          <a:xfrm rot="6446781">
            <a:off x="399378" y="239288"/>
            <a:ext cx="495400" cy="473150"/>
            <a:chOff x="4324300" y="1536075"/>
            <a:chExt cx="495400" cy="473150"/>
          </a:xfrm>
        </p:grpSpPr>
        <p:cxnSp>
          <p:nvCxnSpPr>
            <p:cNvPr id="762" name="Google Shape;762;p39"/>
            <p:cNvCxnSpPr>
              <a:stCxn id="763" idx="2"/>
              <a:endCxn id="764" idx="5"/>
            </p:cNvCxnSpPr>
            <p:nvPr/>
          </p:nvCxnSpPr>
          <p:spPr>
            <a:xfrm rot="10800000">
              <a:off x="4391000" y="1747325"/>
              <a:ext cx="272700" cy="222900"/>
            </a:xfrm>
            <a:prstGeom prst="straightConnector1">
              <a:avLst/>
            </a:prstGeom>
            <a:noFill/>
            <a:ln w="19050" cap="flat" cmpd="sng">
              <a:solidFill>
                <a:srgbClr val="F3F3F3"/>
              </a:solidFill>
              <a:prstDash val="solid"/>
              <a:round/>
              <a:headEnd type="none" w="med" len="med"/>
              <a:tailEnd type="none" w="med" len="med"/>
            </a:ln>
          </p:spPr>
        </p:cxnSp>
        <p:sp>
          <p:nvSpPr>
            <p:cNvPr id="764" name="Google Shape;764;p39"/>
            <p:cNvSpPr/>
            <p:nvPr/>
          </p:nvSpPr>
          <p:spPr>
            <a:xfrm>
              <a:off x="4324300" y="16807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741700" y="15360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663700" y="193122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66" name="Google Shape;766;p39"/>
            <p:cNvCxnSpPr>
              <a:stCxn id="764" idx="7"/>
              <a:endCxn id="765" idx="2"/>
            </p:cNvCxnSpPr>
            <p:nvPr/>
          </p:nvCxnSpPr>
          <p:spPr>
            <a:xfrm rot="10800000" flipH="1">
              <a:off x="4390877" y="1575198"/>
              <a:ext cx="350700" cy="117000"/>
            </a:xfrm>
            <a:prstGeom prst="straightConnector1">
              <a:avLst/>
            </a:prstGeom>
            <a:noFill/>
            <a:ln w="19050" cap="flat" cmpd="sng">
              <a:solidFill>
                <a:srgbClr val="F3F3F3"/>
              </a:solidFill>
              <a:prstDash val="solid"/>
              <a:round/>
              <a:headEnd type="none" w="med" len="med"/>
              <a:tailEnd type="none" w="med" len="med"/>
            </a:ln>
          </p:spPr>
        </p:cxnSp>
        <p:cxnSp>
          <p:nvCxnSpPr>
            <p:cNvPr id="767" name="Google Shape;767;p39"/>
            <p:cNvCxnSpPr>
              <a:stCxn id="763" idx="7"/>
              <a:endCxn id="765" idx="4"/>
            </p:cNvCxnSpPr>
            <p:nvPr/>
          </p:nvCxnSpPr>
          <p:spPr>
            <a:xfrm rot="10800000" flipH="1">
              <a:off x="4730277" y="1614148"/>
              <a:ext cx="50400" cy="328500"/>
            </a:xfrm>
            <a:prstGeom prst="straightConnector1">
              <a:avLst/>
            </a:prstGeom>
            <a:noFill/>
            <a:ln w="19050" cap="flat" cmpd="sng">
              <a:solidFill>
                <a:srgbClr val="F3F3F3"/>
              </a:solidFill>
              <a:prstDash val="solid"/>
              <a:round/>
              <a:headEnd type="none" w="med" len="med"/>
              <a:tailEnd type="none" w="med" len="med"/>
            </a:ln>
          </p:spPr>
        </p:cxnSp>
      </p:grpSp>
      <p:grpSp>
        <p:nvGrpSpPr>
          <p:cNvPr id="12" name="Google Shape;761;p39">
            <a:extLst>
              <a:ext uri="{FF2B5EF4-FFF2-40B4-BE49-F238E27FC236}">
                <a16:creationId xmlns:a16="http://schemas.microsoft.com/office/drawing/2014/main" id="{F2E973AD-BA00-45C1-9269-DA3B9568A5DB}"/>
              </a:ext>
            </a:extLst>
          </p:cNvPr>
          <p:cNvGrpSpPr/>
          <p:nvPr/>
        </p:nvGrpSpPr>
        <p:grpSpPr>
          <a:xfrm rot="9562139">
            <a:off x="7672256" y="2032808"/>
            <a:ext cx="495400" cy="473150"/>
            <a:chOff x="4324300" y="1536075"/>
            <a:chExt cx="495400" cy="473150"/>
          </a:xfrm>
        </p:grpSpPr>
        <p:cxnSp>
          <p:nvCxnSpPr>
            <p:cNvPr id="13" name="Google Shape;762;p39">
              <a:extLst>
                <a:ext uri="{FF2B5EF4-FFF2-40B4-BE49-F238E27FC236}">
                  <a16:creationId xmlns:a16="http://schemas.microsoft.com/office/drawing/2014/main" id="{18CCBDF2-66B3-4C0C-A96A-9FB334AA5044}"/>
                </a:ext>
              </a:extLst>
            </p:cNvPr>
            <p:cNvCxnSpPr>
              <a:stCxn id="16" idx="2"/>
              <a:endCxn id="14" idx="5"/>
            </p:cNvCxnSpPr>
            <p:nvPr/>
          </p:nvCxnSpPr>
          <p:spPr>
            <a:xfrm rot="10800000">
              <a:off x="4391000" y="1747325"/>
              <a:ext cx="272700" cy="222900"/>
            </a:xfrm>
            <a:prstGeom prst="straightConnector1">
              <a:avLst/>
            </a:prstGeom>
            <a:noFill/>
            <a:ln w="19050" cap="flat" cmpd="sng">
              <a:solidFill>
                <a:srgbClr val="F3F3F3"/>
              </a:solidFill>
              <a:prstDash val="solid"/>
              <a:round/>
              <a:headEnd type="none" w="med" len="med"/>
              <a:tailEnd type="none" w="med" len="med"/>
            </a:ln>
          </p:spPr>
        </p:cxnSp>
        <p:sp>
          <p:nvSpPr>
            <p:cNvPr id="14" name="Google Shape;764;p39">
              <a:extLst>
                <a:ext uri="{FF2B5EF4-FFF2-40B4-BE49-F238E27FC236}">
                  <a16:creationId xmlns:a16="http://schemas.microsoft.com/office/drawing/2014/main" id="{36131FC1-EE76-4665-807F-CDA878B53CCA}"/>
                </a:ext>
              </a:extLst>
            </p:cNvPr>
            <p:cNvSpPr/>
            <p:nvPr/>
          </p:nvSpPr>
          <p:spPr>
            <a:xfrm>
              <a:off x="4324300" y="16807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5;p39">
              <a:extLst>
                <a:ext uri="{FF2B5EF4-FFF2-40B4-BE49-F238E27FC236}">
                  <a16:creationId xmlns:a16="http://schemas.microsoft.com/office/drawing/2014/main" id="{1B2A3262-8EA3-4A8F-9DEC-BF7816613F3C}"/>
                </a:ext>
              </a:extLst>
            </p:cNvPr>
            <p:cNvSpPr/>
            <p:nvPr/>
          </p:nvSpPr>
          <p:spPr>
            <a:xfrm>
              <a:off x="4741700" y="15360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3;p39">
              <a:extLst>
                <a:ext uri="{FF2B5EF4-FFF2-40B4-BE49-F238E27FC236}">
                  <a16:creationId xmlns:a16="http://schemas.microsoft.com/office/drawing/2014/main" id="{DEE522FC-9C98-4A78-A98C-3F7867B9E44D}"/>
                </a:ext>
              </a:extLst>
            </p:cNvPr>
            <p:cNvSpPr/>
            <p:nvPr/>
          </p:nvSpPr>
          <p:spPr>
            <a:xfrm>
              <a:off x="4663700" y="193122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7" name="Google Shape;766;p39">
              <a:extLst>
                <a:ext uri="{FF2B5EF4-FFF2-40B4-BE49-F238E27FC236}">
                  <a16:creationId xmlns:a16="http://schemas.microsoft.com/office/drawing/2014/main" id="{46775647-CBC8-4E9E-8CFB-1E4C255BFF04}"/>
                </a:ext>
              </a:extLst>
            </p:cNvPr>
            <p:cNvCxnSpPr>
              <a:stCxn id="14" idx="7"/>
              <a:endCxn id="15" idx="2"/>
            </p:cNvCxnSpPr>
            <p:nvPr/>
          </p:nvCxnSpPr>
          <p:spPr>
            <a:xfrm rot="10800000" flipH="1">
              <a:off x="4390877" y="1575198"/>
              <a:ext cx="350700" cy="117000"/>
            </a:xfrm>
            <a:prstGeom prst="straightConnector1">
              <a:avLst/>
            </a:prstGeom>
            <a:noFill/>
            <a:ln w="19050" cap="flat" cmpd="sng">
              <a:solidFill>
                <a:srgbClr val="F3F3F3"/>
              </a:solidFill>
              <a:prstDash val="solid"/>
              <a:round/>
              <a:headEnd type="none" w="med" len="med"/>
              <a:tailEnd type="none" w="med" len="med"/>
            </a:ln>
          </p:spPr>
        </p:cxnSp>
        <p:cxnSp>
          <p:nvCxnSpPr>
            <p:cNvPr id="18" name="Google Shape;767;p39">
              <a:extLst>
                <a:ext uri="{FF2B5EF4-FFF2-40B4-BE49-F238E27FC236}">
                  <a16:creationId xmlns:a16="http://schemas.microsoft.com/office/drawing/2014/main" id="{534A11A3-1285-466B-9DE2-0A557672E52F}"/>
                </a:ext>
              </a:extLst>
            </p:cNvPr>
            <p:cNvCxnSpPr>
              <a:stCxn id="16" idx="7"/>
              <a:endCxn id="15" idx="4"/>
            </p:cNvCxnSpPr>
            <p:nvPr/>
          </p:nvCxnSpPr>
          <p:spPr>
            <a:xfrm rot="10800000" flipH="1">
              <a:off x="4730277" y="1614148"/>
              <a:ext cx="50400" cy="328500"/>
            </a:xfrm>
            <a:prstGeom prst="straightConnector1">
              <a:avLst/>
            </a:prstGeom>
            <a:noFill/>
            <a:ln w="19050" cap="flat" cmpd="sng">
              <a:solidFill>
                <a:srgbClr val="F3F3F3"/>
              </a:solidFill>
              <a:prstDash val="solid"/>
              <a:round/>
              <a:headEnd type="none" w="med" len="med"/>
              <a:tailEnd type="none" w="med" len="med"/>
            </a:ln>
          </p:spPr>
        </p:cxnSp>
      </p:grpSp>
      <p:grpSp>
        <p:nvGrpSpPr>
          <p:cNvPr id="19" name="Google Shape;761;p39">
            <a:extLst>
              <a:ext uri="{FF2B5EF4-FFF2-40B4-BE49-F238E27FC236}">
                <a16:creationId xmlns:a16="http://schemas.microsoft.com/office/drawing/2014/main" id="{44F923C8-9D99-4A7B-AEF1-7A62330C40CE}"/>
              </a:ext>
            </a:extLst>
          </p:cNvPr>
          <p:cNvGrpSpPr/>
          <p:nvPr/>
        </p:nvGrpSpPr>
        <p:grpSpPr>
          <a:xfrm rot="9567624">
            <a:off x="2185855" y="3861609"/>
            <a:ext cx="495400" cy="473150"/>
            <a:chOff x="4324300" y="1536075"/>
            <a:chExt cx="495400" cy="473150"/>
          </a:xfrm>
        </p:grpSpPr>
        <p:cxnSp>
          <p:nvCxnSpPr>
            <p:cNvPr id="20" name="Google Shape;762;p39">
              <a:extLst>
                <a:ext uri="{FF2B5EF4-FFF2-40B4-BE49-F238E27FC236}">
                  <a16:creationId xmlns:a16="http://schemas.microsoft.com/office/drawing/2014/main" id="{40C370F9-6D4F-4146-9F99-87E94FE31A40}"/>
                </a:ext>
              </a:extLst>
            </p:cNvPr>
            <p:cNvCxnSpPr>
              <a:stCxn id="23" idx="2"/>
              <a:endCxn id="21" idx="5"/>
            </p:cNvCxnSpPr>
            <p:nvPr/>
          </p:nvCxnSpPr>
          <p:spPr>
            <a:xfrm rot="10800000">
              <a:off x="4391000" y="1747325"/>
              <a:ext cx="272700" cy="222900"/>
            </a:xfrm>
            <a:prstGeom prst="straightConnector1">
              <a:avLst/>
            </a:prstGeom>
            <a:noFill/>
            <a:ln w="19050" cap="flat" cmpd="sng">
              <a:solidFill>
                <a:srgbClr val="F3F3F3"/>
              </a:solidFill>
              <a:prstDash val="solid"/>
              <a:round/>
              <a:headEnd type="none" w="med" len="med"/>
              <a:tailEnd type="none" w="med" len="med"/>
            </a:ln>
          </p:spPr>
        </p:cxnSp>
        <p:sp>
          <p:nvSpPr>
            <p:cNvPr id="21" name="Google Shape;764;p39">
              <a:extLst>
                <a:ext uri="{FF2B5EF4-FFF2-40B4-BE49-F238E27FC236}">
                  <a16:creationId xmlns:a16="http://schemas.microsoft.com/office/drawing/2014/main" id="{1B3A444F-43D3-4B7E-A23B-06835A284419}"/>
                </a:ext>
              </a:extLst>
            </p:cNvPr>
            <p:cNvSpPr/>
            <p:nvPr/>
          </p:nvSpPr>
          <p:spPr>
            <a:xfrm>
              <a:off x="4324300" y="16807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5;p39">
              <a:extLst>
                <a:ext uri="{FF2B5EF4-FFF2-40B4-BE49-F238E27FC236}">
                  <a16:creationId xmlns:a16="http://schemas.microsoft.com/office/drawing/2014/main" id="{A2DAE01B-33F4-4C88-9468-6012D8797CB6}"/>
                </a:ext>
              </a:extLst>
            </p:cNvPr>
            <p:cNvSpPr/>
            <p:nvPr/>
          </p:nvSpPr>
          <p:spPr>
            <a:xfrm>
              <a:off x="4741700" y="15360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3;p39">
              <a:extLst>
                <a:ext uri="{FF2B5EF4-FFF2-40B4-BE49-F238E27FC236}">
                  <a16:creationId xmlns:a16="http://schemas.microsoft.com/office/drawing/2014/main" id="{BB0D5297-A358-4266-A1D6-97A0658205D7}"/>
                </a:ext>
              </a:extLst>
            </p:cNvPr>
            <p:cNvSpPr/>
            <p:nvPr/>
          </p:nvSpPr>
          <p:spPr>
            <a:xfrm>
              <a:off x="4663700" y="193122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 name="Google Shape;766;p39">
              <a:extLst>
                <a:ext uri="{FF2B5EF4-FFF2-40B4-BE49-F238E27FC236}">
                  <a16:creationId xmlns:a16="http://schemas.microsoft.com/office/drawing/2014/main" id="{3B358FAA-4C16-4A60-9732-BAD7AF35D2F4}"/>
                </a:ext>
              </a:extLst>
            </p:cNvPr>
            <p:cNvCxnSpPr>
              <a:stCxn id="21" idx="7"/>
              <a:endCxn id="22" idx="2"/>
            </p:cNvCxnSpPr>
            <p:nvPr/>
          </p:nvCxnSpPr>
          <p:spPr>
            <a:xfrm rot="10800000" flipH="1">
              <a:off x="4390877" y="1575198"/>
              <a:ext cx="350700" cy="117000"/>
            </a:xfrm>
            <a:prstGeom prst="straightConnector1">
              <a:avLst/>
            </a:prstGeom>
            <a:noFill/>
            <a:ln w="19050" cap="flat" cmpd="sng">
              <a:solidFill>
                <a:srgbClr val="F3F3F3"/>
              </a:solidFill>
              <a:prstDash val="solid"/>
              <a:round/>
              <a:headEnd type="none" w="med" len="med"/>
              <a:tailEnd type="none" w="med" len="med"/>
            </a:ln>
          </p:spPr>
        </p:cxnSp>
        <p:cxnSp>
          <p:nvCxnSpPr>
            <p:cNvPr id="25" name="Google Shape;767;p39">
              <a:extLst>
                <a:ext uri="{FF2B5EF4-FFF2-40B4-BE49-F238E27FC236}">
                  <a16:creationId xmlns:a16="http://schemas.microsoft.com/office/drawing/2014/main" id="{32517AAC-B259-4AC3-BC31-E6B79E9BB0F0}"/>
                </a:ext>
              </a:extLst>
            </p:cNvPr>
            <p:cNvCxnSpPr>
              <a:stCxn id="23" idx="7"/>
              <a:endCxn id="22" idx="4"/>
            </p:cNvCxnSpPr>
            <p:nvPr/>
          </p:nvCxnSpPr>
          <p:spPr>
            <a:xfrm rot="10800000" flipH="1">
              <a:off x="4730277" y="1614148"/>
              <a:ext cx="50400" cy="328500"/>
            </a:xfrm>
            <a:prstGeom prst="straightConnector1">
              <a:avLst/>
            </a:prstGeom>
            <a:noFill/>
            <a:ln w="19050" cap="flat" cmpd="sng">
              <a:solidFill>
                <a:srgbClr val="F3F3F3"/>
              </a:solidFill>
              <a:prstDash val="solid"/>
              <a:round/>
              <a:headEnd type="none" w="med" len="med"/>
              <a:tailEnd type="none" w="med" len="med"/>
            </a:ln>
          </p:spPr>
        </p:cxnSp>
      </p:grpSp>
    </p:spTree>
    <p:extLst>
      <p:ext uri="{BB962C8B-B14F-4D97-AF65-F5344CB8AC3E}">
        <p14:creationId xmlns:p14="http://schemas.microsoft.com/office/powerpoint/2010/main" val="352740876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9D12BC-4773-4C65-9205-027721FB41DE}"/>
              </a:ext>
            </a:extLst>
          </p:cNvPr>
          <p:cNvSpPr>
            <a:spLocks noGrp="1"/>
          </p:cNvSpPr>
          <p:nvPr>
            <p:ph type="title"/>
          </p:nvPr>
        </p:nvSpPr>
        <p:spPr/>
        <p:txBody>
          <a:bodyPr/>
          <a:lstStyle/>
          <a:p>
            <a:endParaRPr lang="en-AU" dirty="0"/>
          </a:p>
        </p:txBody>
      </p:sp>
      <p:pic>
        <p:nvPicPr>
          <p:cNvPr id="6" name="Picture 5">
            <a:extLst>
              <a:ext uri="{FF2B5EF4-FFF2-40B4-BE49-F238E27FC236}">
                <a16:creationId xmlns:a16="http://schemas.microsoft.com/office/drawing/2014/main" id="{3DBAE7FD-181E-4FE8-9666-9ECF0080DF94}"/>
              </a:ext>
            </a:extLst>
          </p:cNvPr>
          <p:cNvPicPr>
            <a:picLocks noChangeAspect="1"/>
          </p:cNvPicPr>
          <p:nvPr/>
        </p:nvPicPr>
        <p:blipFill rotWithShape="1">
          <a:blip r:embed="rId2"/>
          <a:srcRect l="10318" t="10756" r="67301" b="77192"/>
          <a:stretch/>
        </p:blipFill>
        <p:spPr>
          <a:xfrm>
            <a:off x="246743" y="1352550"/>
            <a:ext cx="5486400" cy="972765"/>
          </a:xfrm>
          <a:prstGeom prst="rect">
            <a:avLst/>
          </a:prstGeom>
        </p:spPr>
      </p:pic>
      <p:pic>
        <p:nvPicPr>
          <p:cNvPr id="8" name="Picture 7">
            <a:extLst>
              <a:ext uri="{FF2B5EF4-FFF2-40B4-BE49-F238E27FC236}">
                <a16:creationId xmlns:a16="http://schemas.microsoft.com/office/drawing/2014/main" id="{6F025310-4973-4F42-B04B-37D2EE6F967C}"/>
              </a:ext>
            </a:extLst>
          </p:cNvPr>
          <p:cNvPicPr>
            <a:picLocks noChangeAspect="1"/>
          </p:cNvPicPr>
          <p:nvPr/>
        </p:nvPicPr>
        <p:blipFill rotWithShape="1">
          <a:blip r:embed="rId3"/>
          <a:srcRect l="10001" t="18982" r="67108" b="68966"/>
          <a:stretch/>
        </p:blipFill>
        <p:spPr>
          <a:xfrm>
            <a:off x="253998" y="2404836"/>
            <a:ext cx="5515429" cy="956094"/>
          </a:xfrm>
          <a:prstGeom prst="rect">
            <a:avLst/>
          </a:prstGeom>
        </p:spPr>
      </p:pic>
      <p:pic>
        <p:nvPicPr>
          <p:cNvPr id="10" name="Picture 9">
            <a:extLst>
              <a:ext uri="{FF2B5EF4-FFF2-40B4-BE49-F238E27FC236}">
                <a16:creationId xmlns:a16="http://schemas.microsoft.com/office/drawing/2014/main" id="{AF5F041B-4E10-4614-BFAA-86BA8A0A863F}"/>
              </a:ext>
            </a:extLst>
          </p:cNvPr>
          <p:cNvPicPr>
            <a:picLocks noChangeAspect="1"/>
          </p:cNvPicPr>
          <p:nvPr/>
        </p:nvPicPr>
        <p:blipFill rotWithShape="1">
          <a:blip r:embed="rId4"/>
          <a:srcRect l="10000" t="32796" r="65397" b="51778"/>
          <a:stretch/>
        </p:blipFill>
        <p:spPr>
          <a:xfrm>
            <a:off x="254000" y="3454399"/>
            <a:ext cx="5448515" cy="1124857"/>
          </a:xfrm>
          <a:prstGeom prst="rect">
            <a:avLst/>
          </a:prstGeom>
        </p:spPr>
      </p:pic>
      <p:pic>
        <p:nvPicPr>
          <p:cNvPr id="12" name="Picture 11">
            <a:extLst>
              <a:ext uri="{FF2B5EF4-FFF2-40B4-BE49-F238E27FC236}">
                <a16:creationId xmlns:a16="http://schemas.microsoft.com/office/drawing/2014/main" id="{39E5D360-BC27-418E-8D96-8A3D27AE3535}"/>
              </a:ext>
            </a:extLst>
          </p:cNvPr>
          <p:cNvPicPr>
            <a:picLocks noChangeAspect="1"/>
          </p:cNvPicPr>
          <p:nvPr/>
        </p:nvPicPr>
        <p:blipFill rotWithShape="1">
          <a:blip r:embed="rId5"/>
          <a:srcRect l="10080" t="15186" r="76032" b="71000"/>
          <a:stretch/>
        </p:blipFill>
        <p:spPr>
          <a:xfrm>
            <a:off x="4572000" y="1962150"/>
            <a:ext cx="3678614" cy="1204687"/>
          </a:xfrm>
          <a:prstGeom prst="rect">
            <a:avLst/>
          </a:prstGeom>
        </p:spPr>
      </p:pic>
    </p:spTree>
    <p:extLst>
      <p:ext uri="{BB962C8B-B14F-4D97-AF65-F5344CB8AC3E}">
        <p14:creationId xmlns:p14="http://schemas.microsoft.com/office/powerpoint/2010/main" val="3437622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25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Computer move…</a:t>
            </a:r>
            <a:endParaRPr sz="3000" dirty="0">
              <a:solidFill>
                <a:srgbClr val="F3F3F3"/>
              </a:solidFill>
            </a:endParaRPr>
          </a:p>
        </p:txBody>
      </p:sp>
      <p:pic>
        <p:nvPicPr>
          <p:cNvPr id="18" name="Picture 17">
            <a:extLst>
              <a:ext uri="{FF2B5EF4-FFF2-40B4-BE49-F238E27FC236}">
                <a16:creationId xmlns:a16="http://schemas.microsoft.com/office/drawing/2014/main" id="{7A628201-EF64-42F7-8F7E-29C4F85B7D07}"/>
              </a:ext>
            </a:extLst>
          </p:cNvPr>
          <p:cNvPicPr>
            <a:picLocks noChangeAspect="1"/>
          </p:cNvPicPr>
          <p:nvPr/>
        </p:nvPicPr>
        <p:blipFill rotWithShape="1">
          <a:blip r:embed="rId4"/>
          <a:srcRect l="6031" t="20022" r="68493" b="27915"/>
          <a:stretch/>
        </p:blipFill>
        <p:spPr>
          <a:xfrm>
            <a:off x="580572" y="1127579"/>
            <a:ext cx="4876800" cy="3281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10336618-70FC-4F8C-8480-AB2913194300}"/>
              </a:ext>
            </a:extLst>
          </p:cNvPr>
          <p:cNvPicPr>
            <a:picLocks noChangeAspect="1"/>
          </p:cNvPicPr>
          <p:nvPr/>
        </p:nvPicPr>
        <p:blipFill rotWithShape="1">
          <a:blip r:embed="rId5"/>
          <a:srcRect l="5953" t="37376" r="68809" b="24781"/>
          <a:stretch/>
        </p:blipFill>
        <p:spPr>
          <a:xfrm>
            <a:off x="3077029" y="2165350"/>
            <a:ext cx="4938921"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pic>
        <p:nvPicPr>
          <p:cNvPr id="33" name="Picture 32">
            <a:extLst>
              <a:ext uri="{FF2B5EF4-FFF2-40B4-BE49-F238E27FC236}">
                <a16:creationId xmlns:a16="http://schemas.microsoft.com/office/drawing/2014/main" id="{B4459F40-848F-4D79-B498-C0091E59E744}"/>
              </a:ext>
            </a:extLst>
          </p:cNvPr>
          <p:cNvPicPr>
            <a:picLocks noChangeAspect="1"/>
          </p:cNvPicPr>
          <p:nvPr/>
        </p:nvPicPr>
        <p:blipFill rotWithShape="1">
          <a:blip r:embed="rId4"/>
          <a:srcRect l="14516" t="60756" r="83681" b="36613"/>
          <a:stretch/>
        </p:blipFill>
        <p:spPr>
          <a:xfrm>
            <a:off x="5772150" y="3587750"/>
            <a:ext cx="2051050" cy="1397000"/>
          </a:xfrm>
          <a:prstGeom prst="rect">
            <a:avLst/>
          </a:prstGeom>
        </p:spPr>
      </p:pic>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Computer move…</a:t>
            </a:r>
            <a:endParaRPr sz="3000" dirty="0">
              <a:solidFill>
                <a:srgbClr val="F3F3F3"/>
              </a:solidFill>
            </a:endParaRPr>
          </a:p>
        </p:txBody>
      </p:sp>
      <p:pic>
        <p:nvPicPr>
          <p:cNvPr id="3" name="Picture 2">
            <a:extLst>
              <a:ext uri="{FF2B5EF4-FFF2-40B4-BE49-F238E27FC236}">
                <a16:creationId xmlns:a16="http://schemas.microsoft.com/office/drawing/2014/main" id="{3AB4E82F-FEBC-48B2-81E2-F8F198EE9C2E}"/>
              </a:ext>
            </a:extLst>
          </p:cNvPr>
          <p:cNvPicPr>
            <a:picLocks noChangeAspect="1"/>
          </p:cNvPicPr>
          <p:nvPr/>
        </p:nvPicPr>
        <p:blipFill rotWithShape="1">
          <a:blip r:embed="rId5"/>
          <a:srcRect l="10476" t="16091" r="69286" b="4188"/>
          <a:stretch/>
        </p:blipFill>
        <p:spPr>
          <a:xfrm>
            <a:off x="1524000" y="1352550"/>
            <a:ext cx="3657600" cy="4744125"/>
          </a:xfrm>
          <a:prstGeom prst="rect">
            <a:avLst/>
          </a:prstGeom>
        </p:spPr>
      </p:pic>
      <p:sp>
        <p:nvSpPr>
          <p:cNvPr id="4" name="Rectangle: Rounded Corners 3">
            <a:extLst>
              <a:ext uri="{FF2B5EF4-FFF2-40B4-BE49-F238E27FC236}">
                <a16:creationId xmlns:a16="http://schemas.microsoft.com/office/drawing/2014/main" id="{4B30D523-EFC2-450E-8B57-56A7A80E084A}"/>
              </a:ext>
            </a:extLst>
          </p:cNvPr>
          <p:cNvSpPr/>
          <p:nvPr/>
        </p:nvSpPr>
        <p:spPr>
          <a:xfrm>
            <a:off x="1562100" y="2159000"/>
            <a:ext cx="1758950" cy="628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08CEACD0-1D80-4DA1-BA37-2726626DE8EC}"/>
              </a:ext>
            </a:extLst>
          </p:cNvPr>
          <p:cNvSpPr/>
          <p:nvPr/>
        </p:nvSpPr>
        <p:spPr>
          <a:xfrm>
            <a:off x="1663700" y="3854450"/>
            <a:ext cx="2635250" cy="93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14EC14FD-696F-4612-9F7C-40040884347A}"/>
              </a:ext>
            </a:extLst>
          </p:cNvPr>
          <p:cNvSpPr/>
          <p:nvPr/>
        </p:nvSpPr>
        <p:spPr>
          <a:xfrm>
            <a:off x="3346450" y="2533650"/>
            <a:ext cx="2438400" cy="45719"/>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54DD0A49-0CD7-4CE3-8B79-4C1E42E56334}"/>
              </a:ext>
            </a:extLst>
          </p:cNvPr>
          <p:cNvPicPr>
            <a:picLocks noChangeAspect="1"/>
          </p:cNvPicPr>
          <p:nvPr/>
        </p:nvPicPr>
        <p:blipFill rotWithShape="1">
          <a:blip r:embed="rId6"/>
          <a:srcRect l="10139" t="61163" r="84097" b="25761"/>
          <a:stretch/>
        </p:blipFill>
        <p:spPr>
          <a:xfrm>
            <a:off x="5822950" y="1581150"/>
            <a:ext cx="1632155" cy="1219200"/>
          </a:xfrm>
          <a:prstGeom prst="rect">
            <a:avLst/>
          </a:prstGeom>
        </p:spPr>
      </p:pic>
      <p:pic>
        <p:nvPicPr>
          <p:cNvPr id="12" name="Picture 11">
            <a:extLst>
              <a:ext uri="{FF2B5EF4-FFF2-40B4-BE49-F238E27FC236}">
                <a16:creationId xmlns:a16="http://schemas.microsoft.com/office/drawing/2014/main" id="{AE8C77B9-B93E-4820-A784-B473D0C32C4A}"/>
              </a:ext>
            </a:extLst>
          </p:cNvPr>
          <p:cNvPicPr>
            <a:picLocks noChangeAspect="1"/>
          </p:cNvPicPr>
          <p:nvPr/>
        </p:nvPicPr>
        <p:blipFill rotWithShape="1">
          <a:blip r:embed="rId7"/>
          <a:srcRect l="10000" t="60741" r="83819" b="25761"/>
          <a:stretch/>
        </p:blipFill>
        <p:spPr>
          <a:xfrm>
            <a:off x="5822951" y="3689350"/>
            <a:ext cx="1758950" cy="1264863"/>
          </a:xfrm>
          <a:prstGeom prst="rect">
            <a:avLst/>
          </a:prstGeom>
        </p:spPr>
      </p:pic>
      <p:pic>
        <p:nvPicPr>
          <p:cNvPr id="14" name="Picture 13">
            <a:extLst>
              <a:ext uri="{FF2B5EF4-FFF2-40B4-BE49-F238E27FC236}">
                <a16:creationId xmlns:a16="http://schemas.microsoft.com/office/drawing/2014/main" id="{0AAEC9FB-1017-4216-82B0-C34EACB5EF5F}"/>
              </a:ext>
            </a:extLst>
          </p:cNvPr>
          <p:cNvPicPr>
            <a:picLocks noChangeAspect="1"/>
          </p:cNvPicPr>
          <p:nvPr/>
        </p:nvPicPr>
        <p:blipFill rotWithShape="1">
          <a:blip r:embed="rId8"/>
          <a:srcRect l="10347" t="60741" r="84306" b="26800"/>
          <a:stretch/>
        </p:blipFill>
        <p:spPr>
          <a:xfrm>
            <a:off x="5886450" y="3638550"/>
            <a:ext cx="1619250" cy="1242264"/>
          </a:xfrm>
          <a:prstGeom prst="rect">
            <a:avLst/>
          </a:prstGeom>
        </p:spPr>
      </p:pic>
      <p:pic>
        <p:nvPicPr>
          <p:cNvPr id="17" name="Picture 16">
            <a:extLst>
              <a:ext uri="{FF2B5EF4-FFF2-40B4-BE49-F238E27FC236}">
                <a16:creationId xmlns:a16="http://schemas.microsoft.com/office/drawing/2014/main" id="{DDE50235-AA7F-4232-9FDB-A1688B10AA47}"/>
              </a:ext>
            </a:extLst>
          </p:cNvPr>
          <p:cNvPicPr>
            <a:picLocks noChangeAspect="1"/>
          </p:cNvPicPr>
          <p:nvPr/>
        </p:nvPicPr>
        <p:blipFill rotWithShape="1">
          <a:blip r:embed="rId9"/>
          <a:srcRect l="10000" t="61374" r="83750" b="25972"/>
          <a:stretch/>
        </p:blipFill>
        <p:spPr>
          <a:xfrm>
            <a:off x="5797550" y="3651250"/>
            <a:ext cx="1828800" cy="1219200"/>
          </a:xfrm>
          <a:prstGeom prst="rect">
            <a:avLst/>
          </a:prstGeom>
        </p:spPr>
      </p:pic>
      <p:pic>
        <p:nvPicPr>
          <p:cNvPr id="20" name="Picture 19">
            <a:extLst>
              <a:ext uri="{FF2B5EF4-FFF2-40B4-BE49-F238E27FC236}">
                <a16:creationId xmlns:a16="http://schemas.microsoft.com/office/drawing/2014/main" id="{8BFD6B10-F71E-4DD9-A7DB-141A9C4AD201}"/>
              </a:ext>
            </a:extLst>
          </p:cNvPr>
          <p:cNvPicPr>
            <a:picLocks noChangeAspect="1"/>
          </p:cNvPicPr>
          <p:nvPr/>
        </p:nvPicPr>
        <p:blipFill rotWithShape="1">
          <a:blip r:embed="rId10"/>
          <a:srcRect l="10139" t="60951" r="83958" b="25761"/>
          <a:stretch/>
        </p:blipFill>
        <p:spPr>
          <a:xfrm>
            <a:off x="5892800" y="3702050"/>
            <a:ext cx="1636388" cy="1212849"/>
          </a:xfrm>
          <a:prstGeom prst="rect">
            <a:avLst/>
          </a:prstGeom>
        </p:spPr>
      </p:pic>
      <p:pic>
        <p:nvPicPr>
          <p:cNvPr id="22" name="Picture 21">
            <a:extLst>
              <a:ext uri="{FF2B5EF4-FFF2-40B4-BE49-F238E27FC236}">
                <a16:creationId xmlns:a16="http://schemas.microsoft.com/office/drawing/2014/main" id="{B341B51C-A043-416B-8389-FA2859B1951A}"/>
              </a:ext>
            </a:extLst>
          </p:cNvPr>
          <p:cNvPicPr>
            <a:picLocks noChangeAspect="1"/>
          </p:cNvPicPr>
          <p:nvPr/>
        </p:nvPicPr>
        <p:blipFill rotWithShape="1">
          <a:blip r:embed="rId11"/>
          <a:srcRect l="10070" t="61600" r="84027" b="26379"/>
          <a:stretch/>
        </p:blipFill>
        <p:spPr>
          <a:xfrm>
            <a:off x="5842000" y="3702050"/>
            <a:ext cx="1742351" cy="1168400"/>
          </a:xfrm>
          <a:prstGeom prst="rect">
            <a:avLst/>
          </a:prstGeom>
        </p:spPr>
      </p:pic>
      <p:pic>
        <p:nvPicPr>
          <p:cNvPr id="24" name="Picture 23">
            <a:extLst>
              <a:ext uri="{FF2B5EF4-FFF2-40B4-BE49-F238E27FC236}">
                <a16:creationId xmlns:a16="http://schemas.microsoft.com/office/drawing/2014/main" id="{343AB72A-0CBB-4AFA-83D4-E606B535DDCF}"/>
              </a:ext>
            </a:extLst>
          </p:cNvPr>
          <p:cNvPicPr>
            <a:picLocks noChangeAspect="1"/>
          </p:cNvPicPr>
          <p:nvPr/>
        </p:nvPicPr>
        <p:blipFill rotWithShape="1">
          <a:blip r:embed="rId12"/>
          <a:srcRect l="10208" t="61164" r="83889" b="25972"/>
          <a:stretch/>
        </p:blipFill>
        <p:spPr>
          <a:xfrm>
            <a:off x="5861050" y="3714750"/>
            <a:ext cx="1746250" cy="1253191"/>
          </a:xfrm>
          <a:prstGeom prst="rect">
            <a:avLst/>
          </a:prstGeom>
        </p:spPr>
      </p:pic>
      <p:pic>
        <p:nvPicPr>
          <p:cNvPr id="26" name="Picture 25">
            <a:extLst>
              <a:ext uri="{FF2B5EF4-FFF2-40B4-BE49-F238E27FC236}">
                <a16:creationId xmlns:a16="http://schemas.microsoft.com/office/drawing/2014/main" id="{4A329BCE-FD6F-4609-81F3-CCC3AE0D794B}"/>
              </a:ext>
            </a:extLst>
          </p:cNvPr>
          <p:cNvPicPr>
            <a:picLocks noChangeAspect="1"/>
          </p:cNvPicPr>
          <p:nvPr/>
        </p:nvPicPr>
        <p:blipFill rotWithShape="1">
          <a:blip r:embed="rId13"/>
          <a:srcRect l="10278" t="61374" r="83472" b="25972"/>
          <a:stretch/>
        </p:blipFill>
        <p:spPr>
          <a:xfrm>
            <a:off x="5873750" y="3670300"/>
            <a:ext cx="1828800" cy="1219200"/>
          </a:xfrm>
          <a:prstGeom prst="rect">
            <a:avLst/>
          </a:prstGeom>
        </p:spPr>
      </p:pic>
      <p:pic>
        <p:nvPicPr>
          <p:cNvPr id="28" name="Picture 27">
            <a:extLst>
              <a:ext uri="{FF2B5EF4-FFF2-40B4-BE49-F238E27FC236}">
                <a16:creationId xmlns:a16="http://schemas.microsoft.com/office/drawing/2014/main" id="{8FCFCD89-CD63-410E-80A0-274C75F3C3C0}"/>
              </a:ext>
            </a:extLst>
          </p:cNvPr>
          <p:cNvPicPr>
            <a:picLocks noChangeAspect="1"/>
          </p:cNvPicPr>
          <p:nvPr/>
        </p:nvPicPr>
        <p:blipFill rotWithShape="1">
          <a:blip r:embed="rId14"/>
          <a:srcRect l="10069" t="61163" r="83611" b="27444"/>
          <a:stretch/>
        </p:blipFill>
        <p:spPr>
          <a:xfrm>
            <a:off x="5861050" y="3702050"/>
            <a:ext cx="1786270" cy="1060450"/>
          </a:xfrm>
          <a:prstGeom prst="rect">
            <a:avLst/>
          </a:prstGeom>
        </p:spPr>
      </p:pic>
      <p:pic>
        <p:nvPicPr>
          <p:cNvPr id="30" name="Picture 29">
            <a:extLst>
              <a:ext uri="{FF2B5EF4-FFF2-40B4-BE49-F238E27FC236}">
                <a16:creationId xmlns:a16="http://schemas.microsoft.com/office/drawing/2014/main" id="{A20B5CB9-4221-449B-8D4E-05548C31ED5B}"/>
              </a:ext>
            </a:extLst>
          </p:cNvPr>
          <p:cNvPicPr>
            <a:picLocks noChangeAspect="1"/>
          </p:cNvPicPr>
          <p:nvPr/>
        </p:nvPicPr>
        <p:blipFill rotWithShape="1">
          <a:blip r:embed="rId4"/>
          <a:srcRect l="10207" t="60756" r="83681" b="25746"/>
          <a:stretch/>
        </p:blipFill>
        <p:spPr>
          <a:xfrm>
            <a:off x="5911850" y="3670300"/>
            <a:ext cx="1657351" cy="1205346"/>
          </a:xfrm>
          <a:prstGeom prst="rect">
            <a:avLst/>
          </a:prstGeom>
        </p:spPr>
      </p:pic>
      <p:sp>
        <p:nvSpPr>
          <p:cNvPr id="32" name="Arrow: Right 31">
            <a:extLst>
              <a:ext uri="{FF2B5EF4-FFF2-40B4-BE49-F238E27FC236}">
                <a16:creationId xmlns:a16="http://schemas.microsoft.com/office/drawing/2014/main" id="{4B1114F0-CAEA-4D9E-A25E-7F1A5C65264F}"/>
              </a:ext>
            </a:extLst>
          </p:cNvPr>
          <p:cNvSpPr/>
          <p:nvPr/>
        </p:nvSpPr>
        <p:spPr>
          <a:xfrm>
            <a:off x="4318000" y="4241800"/>
            <a:ext cx="1365250" cy="5715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728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500"/>
                                  </p:stCondLst>
                                  <p:childTnLst>
                                    <p:set>
                                      <p:cBhvr>
                                        <p:cTn id="33" dur="1" fill="hold">
                                          <p:stCondLst>
                                            <p:cond delay="0"/>
                                          </p:stCondLst>
                                        </p:cTn>
                                        <p:tgtEl>
                                          <p:spTgt spid="14"/>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500"/>
                                  </p:stCondLst>
                                  <p:childTnLst>
                                    <p:set>
                                      <p:cBhvr>
                                        <p:cTn id="39" dur="1" fill="hold">
                                          <p:stCondLst>
                                            <p:cond delay="0"/>
                                          </p:stCondLst>
                                        </p:cTn>
                                        <p:tgtEl>
                                          <p:spTgt spid="20"/>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nodeType="afterEffect">
                                  <p:stCondLst>
                                    <p:cond delay="500"/>
                                  </p:stCondLst>
                                  <p:childTnLst>
                                    <p:set>
                                      <p:cBhvr>
                                        <p:cTn id="42" dur="1" fill="hold">
                                          <p:stCondLst>
                                            <p:cond delay="0"/>
                                          </p:stCondLst>
                                        </p:cTn>
                                        <p:tgtEl>
                                          <p:spTgt spid="22"/>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nodeType="afterEffect">
                                  <p:stCondLst>
                                    <p:cond delay="500"/>
                                  </p:stCondLst>
                                  <p:childTnLst>
                                    <p:set>
                                      <p:cBhvr>
                                        <p:cTn id="45" dur="1" fill="hold">
                                          <p:stCondLst>
                                            <p:cond delay="0"/>
                                          </p:stCondLst>
                                        </p:cTn>
                                        <p:tgtEl>
                                          <p:spTgt spid="24"/>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50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4000"/>
                            </p:stCondLst>
                            <p:childTnLst>
                              <p:par>
                                <p:cTn id="50" presetID="1" presetClass="entr" presetSubtype="0" fill="hold" nodeType="afterEffect">
                                  <p:stCondLst>
                                    <p:cond delay="500"/>
                                  </p:stCondLst>
                                  <p:childTnLst>
                                    <p:set>
                                      <p:cBhvr>
                                        <p:cTn id="51" dur="1" fill="hold">
                                          <p:stCondLst>
                                            <p:cond delay="0"/>
                                          </p:stCondLst>
                                        </p:cTn>
                                        <p:tgtEl>
                                          <p:spTgt spid="28"/>
                                        </p:tgtEl>
                                        <p:attrNameLst>
                                          <p:attrName>style.visibility</p:attrName>
                                        </p:attrNameLst>
                                      </p:cBhvr>
                                      <p:to>
                                        <p:strVal val="visible"/>
                                      </p:to>
                                    </p:set>
                                  </p:childTnLst>
                                </p:cTn>
                              </p:par>
                            </p:childTnLst>
                          </p:cTn>
                        </p:par>
                        <p:par>
                          <p:cTn id="52" fill="hold">
                            <p:stCondLst>
                              <p:cond delay="4500"/>
                            </p:stCondLst>
                            <p:childTnLst>
                              <p:par>
                                <p:cTn id="53" presetID="1" presetClass="entr" presetSubtype="0" fill="hold" nodeType="afterEffect">
                                  <p:stCondLst>
                                    <p:cond delay="50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5"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39EA2C3-4AE4-46CA-8203-28712B6FC09E}"/>
              </a:ext>
            </a:extLst>
          </p:cNvPr>
          <p:cNvSpPr>
            <a:spLocks noGrp="1"/>
          </p:cNvSpPr>
          <p:nvPr>
            <p:ph type="title"/>
          </p:nvPr>
        </p:nvSpPr>
        <p:spPr/>
        <p:txBody>
          <a:bodyPr/>
          <a:lstStyle/>
          <a:p>
            <a:r>
              <a:rPr lang="en-US" dirty="0"/>
              <a:t>Taking it a step further…</a:t>
            </a:r>
            <a:endParaRPr lang="en-AU" dirty="0"/>
          </a:p>
        </p:txBody>
      </p:sp>
      <p:sp>
        <p:nvSpPr>
          <p:cNvPr id="10" name="Text Placeholder 9">
            <a:extLst>
              <a:ext uri="{FF2B5EF4-FFF2-40B4-BE49-F238E27FC236}">
                <a16:creationId xmlns:a16="http://schemas.microsoft.com/office/drawing/2014/main" id="{F40244F4-BDD9-4685-A5CD-180A99EDC716}"/>
              </a:ext>
            </a:extLst>
          </p:cNvPr>
          <p:cNvSpPr>
            <a:spLocks noGrp="1"/>
          </p:cNvSpPr>
          <p:nvPr>
            <p:ph type="body" idx="1"/>
          </p:nvPr>
        </p:nvSpPr>
        <p:spPr/>
        <p:txBody>
          <a:bodyPr/>
          <a:lstStyle/>
          <a:p>
            <a:pPr marL="152400" indent="0">
              <a:buNone/>
            </a:pPr>
            <a:r>
              <a:rPr lang="en-US" sz="2800" dirty="0"/>
              <a:t>To Algorithms and Beyond…</a:t>
            </a:r>
            <a:endParaRPr lang="en-AU" sz="2800" dirty="0"/>
          </a:p>
        </p:txBody>
      </p:sp>
    </p:spTree>
    <p:extLst>
      <p:ext uri="{BB962C8B-B14F-4D97-AF65-F5344CB8AC3E}">
        <p14:creationId xmlns:p14="http://schemas.microsoft.com/office/powerpoint/2010/main" val="211833479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Minimax</a:t>
            </a:r>
            <a:br>
              <a:rPr lang="en" dirty="0"/>
            </a:br>
            <a:r>
              <a:rPr lang="en" dirty="0"/>
              <a:t>Algorithm</a:t>
            </a:r>
            <a:endParaRPr dirty="0"/>
          </a:p>
        </p:txBody>
      </p:sp>
      <p:sp>
        <p:nvSpPr>
          <p:cNvPr id="175" name="Google Shape;175;p30"/>
          <p:cNvSpPr txBox="1">
            <a:spLocks noGrp="1"/>
          </p:cNvSpPr>
          <p:nvPr>
            <p:ph type="subTitle" idx="1"/>
          </p:nvPr>
        </p:nvSpPr>
        <p:spPr>
          <a:xfrm>
            <a:off x="4917750" y="3290550"/>
            <a:ext cx="270225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Behaviour Trees</a:t>
            </a:r>
            <a:endParaRPr dirty="0"/>
          </a:p>
        </p:txBody>
      </p:sp>
      <p:sp>
        <p:nvSpPr>
          <p:cNvPr id="176" name="Google Shape;176;p30"/>
          <p:cNvSpPr txBox="1">
            <a:spLocks noGrp="1"/>
          </p:cNvSpPr>
          <p:nvPr>
            <p:ph type="title" idx="2"/>
          </p:nvPr>
        </p:nvSpPr>
        <p:spPr>
          <a:xfrm>
            <a:off x="4849170" y="1001125"/>
            <a:ext cx="3380430" cy="181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dirty="0"/>
              <a:t>010000010110110001100111011011110111001001101001011101000110100001101101…</a:t>
            </a:r>
            <a:endParaRPr sz="2800"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Minimax Algorithm</a:t>
            </a:r>
            <a:endParaRPr sz="2000" dirty="0"/>
          </a:p>
        </p:txBody>
      </p:sp>
      <p:sp>
        <p:nvSpPr>
          <p:cNvPr id="227" name="TextBox 226">
            <a:extLst>
              <a:ext uri="{FF2B5EF4-FFF2-40B4-BE49-F238E27FC236}">
                <a16:creationId xmlns:a16="http://schemas.microsoft.com/office/drawing/2014/main" id="{9B08CF81-999E-4D6D-9691-78CD6198AD2F}"/>
              </a:ext>
            </a:extLst>
          </p:cNvPr>
          <p:cNvSpPr txBox="1"/>
          <p:nvPr/>
        </p:nvSpPr>
        <p:spPr>
          <a:xfrm>
            <a:off x="7737763" y="2322368"/>
            <a:ext cx="1369286" cy="307777"/>
          </a:xfrm>
          <a:prstGeom prst="rect">
            <a:avLst/>
          </a:prstGeom>
          <a:solidFill>
            <a:srgbClr val="FFFFFF"/>
          </a:solidFill>
        </p:spPr>
        <p:style>
          <a:lnRef idx="2">
            <a:schemeClr val="accent5"/>
          </a:lnRef>
          <a:fillRef idx="1">
            <a:schemeClr val="lt1"/>
          </a:fillRef>
          <a:effectRef idx="0">
            <a:schemeClr val="accent5"/>
          </a:effectRef>
          <a:fontRef idx="minor">
            <a:schemeClr val="dk1"/>
          </a:fontRef>
        </p:style>
        <p:txBody>
          <a:bodyPr wrap="none" rtlCol="0">
            <a:spAutoFit/>
          </a:bodyPr>
          <a:lstStyle/>
          <a:p>
            <a:r>
              <a:rPr lang="en-AU" dirty="0">
                <a:solidFill>
                  <a:srgbClr val="FF0000"/>
                </a:solidFill>
                <a:latin typeface="Segoe UI Black" panose="020B0A02040204020203" pitchFamily="34" charset="0"/>
                <a:ea typeface="Segoe UI Black" panose="020B0A02040204020203" pitchFamily="34" charset="0"/>
              </a:rPr>
              <a:t>X</a:t>
            </a:r>
            <a:r>
              <a:rPr lang="en-AU" dirty="0"/>
              <a:t>’s turn to play</a:t>
            </a:r>
          </a:p>
        </p:txBody>
      </p:sp>
      <p:pic>
        <p:nvPicPr>
          <p:cNvPr id="232" name="Picture 231">
            <a:extLst>
              <a:ext uri="{FF2B5EF4-FFF2-40B4-BE49-F238E27FC236}">
                <a16:creationId xmlns:a16="http://schemas.microsoft.com/office/drawing/2014/main" id="{505E44B2-77EB-4603-81CE-030AF2F9D2AD}"/>
              </a:ext>
            </a:extLst>
          </p:cNvPr>
          <p:cNvPicPr>
            <a:picLocks noChangeAspect="1"/>
          </p:cNvPicPr>
          <p:nvPr/>
        </p:nvPicPr>
        <p:blipFill>
          <a:blip r:embed="rId4"/>
          <a:stretch>
            <a:fillRect/>
          </a:stretch>
        </p:blipFill>
        <p:spPr>
          <a:xfrm>
            <a:off x="3763118" y="121105"/>
            <a:ext cx="1042678" cy="1042678"/>
          </a:xfrm>
          <a:prstGeom prst="rect">
            <a:avLst/>
          </a:prstGeom>
        </p:spPr>
      </p:pic>
      <p:sp>
        <p:nvSpPr>
          <p:cNvPr id="726" name="Multiplication Sign 725">
            <a:extLst>
              <a:ext uri="{FF2B5EF4-FFF2-40B4-BE49-F238E27FC236}">
                <a16:creationId xmlns:a16="http://schemas.microsoft.com/office/drawing/2014/main" id="{9F09D34E-6AAF-45A1-A3E8-44D5555B114A}"/>
              </a:ext>
            </a:extLst>
          </p:cNvPr>
          <p:cNvSpPr/>
          <p:nvPr/>
        </p:nvSpPr>
        <p:spPr>
          <a:xfrm>
            <a:off x="5999017" y="1844386"/>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27" name="Group 726">
            <a:extLst>
              <a:ext uri="{FF2B5EF4-FFF2-40B4-BE49-F238E27FC236}">
                <a16:creationId xmlns:a16="http://schemas.microsoft.com/office/drawing/2014/main" id="{57AD267C-DF96-43D0-929B-A766148E19E0}"/>
              </a:ext>
            </a:extLst>
          </p:cNvPr>
          <p:cNvGrpSpPr/>
          <p:nvPr/>
        </p:nvGrpSpPr>
        <p:grpSpPr>
          <a:xfrm>
            <a:off x="5911272" y="1507259"/>
            <a:ext cx="1219200" cy="1219200"/>
            <a:chOff x="7010400" y="133350"/>
            <a:chExt cx="1828800" cy="1828800"/>
          </a:xfrm>
        </p:grpSpPr>
        <p:grpSp>
          <p:nvGrpSpPr>
            <p:cNvPr id="728" name="Group 727">
              <a:extLst>
                <a:ext uri="{FF2B5EF4-FFF2-40B4-BE49-F238E27FC236}">
                  <a16:creationId xmlns:a16="http://schemas.microsoft.com/office/drawing/2014/main" id="{2812A94F-D73E-4F33-A0CA-D8934EF9F6D0}"/>
                </a:ext>
              </a:extLst>
            </p:cNvPr>
            <p:cNvGrpSpPr/>
            <p:nvPr/>
          </p:nvGrpSpPr>
          <p:grpSpPr>
            <a:xfrm>
              <a:off x="7010400" y="133350"/>
              <a:ext cx="1828800" cy="1828800"/>
              <a:chOff x="7010400" y="742950"/>
              <a:chExt cx="1828800" cy="1219200"/>
            </a:xfrm>
          </p:grpSpPr>
          <p:sp>
            <p:nvSpPr>
              <p:cNvPr id="733" name="Rectangle 732">
                <a:extLst>
                  <a:ext uri="{FF2B5EF4-FFF2-40B4-BE49-F238E27FC236}">
                    <a16:creationId xmlns:a16="http://schemas.microsoft.com/office/drawing/2014/main" id="{7BDD88C0-8356-4F23-A02C-BE881AD05DC0}"/>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4" name="Rectangle 733">
                <a:extLst>
                  <a:ext uri="{FF2B5EF4-FFF2-40B4-BE49-F238E27FC236}">
                    <a16:creationId xmlns:a16="http://schemas.microsoft.com/office/drawing/2014/main" id="{42B89366-AC2F-47B4-A074-35911B9E6184}"/>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5" name="Rectangle 734">
                <a:extLst>
                  <a:ext uri="{FF2B5EF4-FFF2-40B4-BE49-F238E27FC236}">
                    <a16:creationId xmlns:a16="http://schemas.microsoft.com/office/drawing/2014/main" id="{891D9487-CABD-4E41-865D-BCAEAC57065D}"/>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29" name="Group 728">
              <a:extLst>
                <a:ext uri="{FF2B5EF4-FFF2-40B4-BE49-F238E27FC236}">
                  <a16:creationId xmlns:a16="http://schemas.microsoft.com/office/drawing/2014/main" id="{73EC5CE1-435A-4457-9676-5FB44F66E86F}"/>
                </a:ext>
              </a:extLst>
            </p:cNvPr>
            <p:cNvGrpSpPr/>
            <p:nvPr/>
          </p:nvGrpSpPr>
          <p:grpSpPr>
            <a:xfrm rot="5400000">
              <a:off x="7010400" y="133350"/>
              <a:ext cx="1828800" cy="1828800"/>
              <a:chOff x="7010400" y="742950"/>
              <a:chExt cx="1828800" cy="1219200"/>
            </a:xfrm>
            <a:noFill/>
          </p:grpSpPr>
          <p:sp>
            <p:nvSpPr>
              <p:cNvPr id="730" name="Rectangle 729">
                <a:extLst>
                  <a:ext uri="{FF2B5EF4-FFF2-40B4-BE49-F238E27FC236}">
                    <a16:creationId xmlns:a16="http://schemas.microsoft.com/office/drawing/2014/main" id="{5B75A900-345E-4066-8A3B-A36A84E6612C}"/>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1" name="Rectangle 730">
                <a:extLst>
                  <a:ext uri="{FF2B5EF4-FFF2-40B4-BE49-F238E27FC236}">
                    <a16:creationId xmlns:a16="http://schemas.microsoft.com/office/drawing/2014/main" id="{EDE4458F-F37D-4AA4-8CCE-26401FB9B5AA}"/>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2" name="Rectangle 731">
                <a:extLst>
                  <a:ext uri="{FF2B5EF4-FFF2-40B4-BE49-F238E27FC236}">
                    <a16:creationId xmlns:a16="http://schemas.microsoft.com/office/drawing/2014/main" id="{43739502-572A-4B85-B6F5-2DC333D8BF85}"/>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736" name="Picture 735">
            <a:extLst>
              <a:ext uri="{FF2B5EF4-FFF2-40B4-BE49-F238E27FC236}">
                <a16:creationId xmlns:a16="http://schemas.microsoft.com/office/drawing/2014/main" id="{9680BB11-A254-40A4-A1AB-C7393622B3C8}"/>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5943022" y="1545359"/>
            <a:ext cx="344857" cy="337127"/>
          </a:xfrm>
          <a:prstGeom prst="rect">
            <a:avLst/>
          </a:prstGeom>
        </p:spPr>
      </p:pic>
      <p:sp>
        <p:nvSpPr>
          <p:cNvPr id="737" name="Circle: Hollow 736">
            <a:extLst>
              <a:ext uri="{FF2B5EF4-FFF2-40B4-BE49-F238E27FC236}">
                <a16:creationId xmlns:a16="http://schemas.microsoft.com/office/drawing/2014/main" id="{1FA2EE64-7C10-4BD6-B28F-6F30A1842973}"/>
              </a:ext>
            </a:extLst>
          </p:cNvPr>
          <p:cNvSpPr/>
          <p:nvPr/>
        </p:nvSpPr>
        <p:spPr>
          <a:xfrm>
            <a:off x="6352597" y="1554884"/>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738" name="Picture 737">
            <a:extLst>
              <a:ext uri="{FF2B5EF4-FFF2-40B4-BE49-F238E27FC236}">
                <a16:creationId xmlns:a16="http://schemas.microsoft.com/office/drawing/2014/main" id="{FF997F26-8354-4E5A-B310-BD095FF40AB8}"/>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6768522" y="1954934"/>
            <a:ext cx="344857" cy="337127"/>
          </a:xfrm>
          <a:prstGeom prst="rect">
            <a:avLst/>
          </a:prstGeom>
        </p:spPr>
      </p:pic>
      <p:pic>
        <p:nvPicPr>
          <p:cNvPr id="739" name="Picture 738">
            <a:extLst>
              <a:ext uri="{FF2B5EF4-FFF2-40B4-BE49-F238E27FC236}">
                <a16:creationId xmlns:a16="http://schemas.microsoft.com/office/drawing/2014/main" id="{C1286FF5-F4EE-4925-95D1-D016693DF11F}"/>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6365297" y="1958109"/>
            <a:ext cx="344857" cy="337127"/>
          </a:xfrm>
          <a:prstGeom prst="rect">
            <a:avLst/>
          </a:prstGeom>
        </p:spPr>
      </p:pic>
      <p:sp>
        <p:nvSpPr>
          <p:cNvPr id="740" name="Circle: Hollow 739">
            <a:extLst>
              <a:ext uri="{FF2B5EF4-FFF2-40B4-BE49-F238E27FC236}">
                <a16:creationId xmlns:a16="http://schemas.microsoft.com/office/drawing/2014/main" id="{0EC5DD8C-FED8-4A23-A197-480CCDC711D1}"/>
              </a:ext>
            </a:extLst>
          </p:cNvPr>
          <p:cNvSpPr/>
          <p:nvPr/>
        </p:nvSpPr>
        <p:spPr>
          <a:xfrm>
            <a:off x="6755822" y="1548534"/>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41" name="Circle: Hollow 740">
            <a:extLst>
              <a:ext uri="{FF2B5EF4-FFF2-40B4-BE49-F238E27FC236}">
                <a16:creationId xmlns:a16="http://schemas.microsoft.com/office/drawing/2014/main" id="{0FADA698-0E53-4943-916C-A43C31C8F715}"/>
              </a:ext>
            </a:extLst>
          </p:cNvPr>
          <p:cNvSpPr/>
          <p:nvPr/>
        </p:nvSpPr>
        <p:spPr>
          <a:xfrm>
            <a:off x="5936672" y="1948584"/>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742" name="Picture 741">
            <a:extLst>
              <a:ext uri="{FF2B5EF4-FFF2-40B4-BE49-F238E27FC236}">
                <a16:creationId xmlns:a16="http://schemas.microsoft.com/office/drawing/2014/main" id="{45F0EE48-DF19-4A09-9E4C-55F8C6403381}"/>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6754668" y="2363643"/>
            <a:ext cx="344857" cy="337127"/>
          </a:xfrm>
          <a:prstGeom prst="rect">
            <a:avLst/>
          </a:prstGeom>
        </p:spPr>
      </p:pic>
      <p:sp>
        <p:nvSpPr>
          <p:cNvPr id="743" name="Multiplication Sign 742">
            <a:extLst>
              <a:ext uri="{FF2B5EF4-FFF2-40B4-BE49-F238E27FC236}">
                <a16:creationId xmlns:a16="http://schemas.microsoft.com/office/drawing/2014/main" id="{7915FF10-4105-4D4E-9B33-0AE440E3627D}"/>
              </a:ext>
            </a:extLst>
          </p:cNvPr>
          <p:cNvSpPr/>
          <p:nvPr/>
        </p:nvSpPr>
        <p:spPr>
          <a:xfrm>
            <a:off x="4017817" y="1851315"/>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44" name="Group 743">
            <a:extLst>
              <a:ext uri="{FF2B5EF4-FFF2-40B4-BE49-F238E27FC236}">
                <a16:creationId xmlns:a16="http://schemas.microsoft.com/office/drawing/2014/main" id="{4356CFE4-7948-4D86-B298-4E365683F89C}"/>
              </a:ext>
            </a:extLst>
          </p:cNvPr>
          <p:cNvGrpSpPr/>
          <p:nvPr/>
        </p:nvGrpSpPr>
        <p:grpSpPr>
          <a:xfrm>
            <a:off x="3930072" y="1514188"/>
            <a:ext cx="1219200" cy="1219200"/>
            <a:chOff x="7010400" y="133350"/>
            <a:chExt cx="1828800" cy="1828800"/>
          </a:xfrm>
        </p:grpSpPr>
        <p:grpSp>
          <p:nvGrpSpPr>
            <p:cNvPr id="745" name="Group 744">
              <a:extLst>
                <a:ext uri="{FF2B5EF4-FFF2-40B4-BE49-F238E27FC236}">
                  <a16:creationId xmlns:a16="http://schemas.microsoft.com/office/drawing/2014/main" id="{8C540205-0B89-4E5F-97B3-ED597A18448C}"/>
                </a:ext>
              </a:extLst>
            </p:cNvPr>
            <p:cNvGrpSpPr/>
            <p:nvPr/>
          </p:nvGrpSpPr>
          <p:grpSpPr>
            <a:xfrm>
              <a:off x="7010400" y="133350"/>
              <a:ext cx="1828800" cy="1828800"/>
              <a:chOff x="7010400" y="742950"/>
              <a:chExt cx="1828800" cy="1219200"/>
            </a:xfrm>
          </p:grpSpPr>
          <p:sp>
            <p:nvSpPr>
              <p:cNvPr id="750" name="Rectangle 749">
                <a:extLst>
                  <a:ext uri="{FF2B5EF4-FFF2-40B4-BE49-F238E27FC236}">
                    <a16:creationId xmlns:a16="http://schemas.microsoft.com/office/drawing/2014/main" id="{BD5DDF27-C793-411F-9FD4-3F4929253353}"/>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1" name="Rectangle 750">
                <a:extLst>
                  <a:ext uri="{FF2B5EF4-FFF2-40B4-BE49-F238E27FC236}">
                    <a16:creationId xmlns:a16="http://schemas.microsoft.com/office/drawing/2014/main" id="{F467784D-1B58-420D-833A-58192FB2802F}"/>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2" name="Rectangle 751">
                <a:extLst>
                  <a:ext uri="{FF2B5EF4-FFF2-40B4-BE49-F238E27FC236}">
                    <a16:creationId xmlns:a16="http://schemas.microsoft.com/office/drawing/2014/main" id="{E4D11528-6D7A-40F5-AD47-33757FEC0E51}"/>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46" name="Group 745">
              <a:extLst>
                <a:ext uri="{FF2B5EF4-FFF2-40B4-BE49-F238E27FC236}">
                  <a16:creationId xmlns:a16="http://schemas.microsoft.com/office/drawing/2014/main" id="{5124ADA8-41BF-4918-9A36-E8D48E4613FA}"/>
                </a:ext>
              </a:extLst>
            </p:cNvPr>
            <p:cNvGrpSpPr/>
            <p:nvPr/>
          </p:nvGrpSpPr>
          <p:grpSpPr>
            <a:xfrm rot="5400000">
              <a:off x="7010400" y="133350"/>
              <a:ext cx="1828800" cy="1828800"/>
              <a:chOff x="7010400" y="742950"/>
              <a:chExt cx="1828800" cy="1219200"/>
            </a:xfrm>
            <a:noFill/>
          </p:grpSpPr>
          <p:sp>
            <p:nvSpPr>
              <p:cNvPr id="747" name="Rectangle 746">
                <a:extLst>
                  <a:ext uri="{FF2B5EF4-FFF2-40B4-BE49-F238E27FC236}">
                    <a16:creationId xmlns:a16="http://schemas.microsoft.com/office/drawing/2014/main" id="{1BE7F8D6-344F-4B90-83AD-88032D6819EF}"/>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8" name="Rectangle 747">
                <a:extLst>
                  <a:ext uri="{FF2B5EF4-FFF2-40B4-BE49-F238E27FC236}">
                    <a16:creationId xmlns:a16="http://schemas.microsoft.com/office/drawing/2014/main" id="{7EFCD472-A67B-422E-B4D2-51C2D0F5021E}"/>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9" name="Rectangle 748">
                <a:extLst>
                  <a:ext uri="{FF2B5EF4-FFF2-40B4-BE49-F238E27FC236}">
                    <a16:creationId xmlns:a16="http://schemas.microsoft.com/office/drawing/2014/main" id="{ECC63307-563B-4C4A-BE1C-19AA91915B9F}"/>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753" name="Picture 752">
            <a:extLst>
              <a:ext uri="{FF2B5EF4-FFF2-40B4-BE49-F238E27FC236}">
                <a16:creationId xmlns:a16="http://schemas.microsoft.com/office/drawing/2014/main" id="{6AB028ED-FFB6-41EF-ACE8-BFC86AA9FE5E}"/>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3961822" y="1552288"/>
            <a:ext cx="344857" cy="337127"/>
          </a:xfrm>
          <a:prstGeom prst="rect">
            <a:avLst/>
          </a:prstGeom>
        </p:spPr>
      </p:pic>
      <p:sp>
        <p:nvSpPr>
          <p:cNvPr id="754" name="Circle: Hollow 753">
            <a:extLst>
              <a:ext uri="{FF2B5EF4-FFF2-40B4-BE49-F238E27FC236}">
                <a16:creationId xmlns:a16="http://schemas.microsoft.com/office/drawing/2014/main" id="{45CFDF75-6D26-40DA-B57A-DE6DCD9F3DF9}"/>
              </a:ext>
            </a:extLst>
          </p:cNvPr>
          <p:cNvSpPr/>
          <p:nvPr/>
        </p:nvSpPr>
        <p:spPr>
          <a:xfrm>
            <a:off x="4371397" y="1561813"/>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755" name="Picture 754">
            <a:extLst>
              <a:ext uri="{FF2B5EF4-FFF2-40B4-BE49-F238E27FC236}">
                <a16:creationId xmlns:a16="http://schemas.microsoft.com/office/drawing/2014/main" id="{444CF768-809A-4494-9D2B-793FF735E610}"/>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4787322" y="1961863"/>
            <a:ext cx="344857" cy="337127"/>
          </a:xfrm>
          <a:prstGeom prst="rect">
            <a:avLst/>
          </a:prstGeom>
        </p:spPr>
      </p:pic>
      <p:pic>
        <p:nvPicPr>
          <p:cNvPr id="756" name="Picture 755">
            <a:extLst>
              <a:ext uri="{FF2B5EF4-FFF2-40B4-BE49-F238E27FC236}">
                <a16:creationId xmlns:a16="http://schemas.microsoft.com/office/drawing/2014/main" id="{FD10F9DD-1EDA-4163-94D5-4874D9810932}"/>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4384097" y="1965038"/>
            <a:ext cx="344857" cy="337127"/>
          </a:xfrm>
          <a:prstGeom prst="rect">
            <a:avLst/>
          </a:prstGeom>
        </p:spPr>
      </p:pic>
      <p:sp>
        <p:nvSpPr>
          <p:cNvPr id="757" name="Circle: Hollow 756">
            <a:extLst>
              <a:ext uri="{FF2B5EF4-FFF2-40B4-BE49-F238E27FC236}">
                <a16:creationId xmlns:a16="http://schemas.microsoft.com/office/drawing/2014/main" id="{F9818842-3F17-4DCF-B092-09C28AE6E429}"/>
              </a:ext>
            </a:extLst>
          </p:cNvPr>
          <p:cNvSpPr/>
          <p:nvPr/>
        </p:nvSpPr>
        <p:spPr>
          <a:xfrm>
            <a:off x="4774622" y="1555463"/>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58" name="Circle: Hollow 757">
            <a:extLst>
              <a:ext uri="{FF2B5EF4-FFF2-40B4-BE49-F238E27FC236}">
                <a16:creationId xmlns:a16="http://schemas.microsoft.com/office/drawing/2014/main" id="{461057E4-BAE6-4D2A-8F36-82C090C2AD96}"/>
              </a:ext>
            </a:extLst>
          </p:cNvPr>
          <p:cNvSpPr/>
          <p:nvPr/>
        </p:nvSpPr>
        <p:spPr>
          <a:xfrm>
            <a:off x="3955472" y="1955513"/>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759" name="Picture 758">
            <a:extLst>
              <a:ext uri="{FF2B5EF4-FFF2-40B4-BE49-F238E27FC236}">
                <a16:creationId xmlns:a16="http://schemas.microsoft.com/office/drawing/2014/main" id="{6B72574C-15B0-4E7F-B086-61151DDBC2A4}"/>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4371686" y="2363645"/>
            <a:ext cx="344857" cy="337127"/>
          </a:xfrm>
          <a:prstGeom prst="rect">
            <a:avLst/>
          </a:prstGeom>
        </p:spPr>
      </p:pic>
      <p:sp>
        <p:nvSpPr>
          <p:cNvPr id="760" name="Multiplication Sign 759">
            <a:extLst>
              <a:ext uri="{FF2B5EF4-FFF2-40B4-BE49-F238E27FC236}">
                <a16:creationId xmlns:a16="http://schemas.microsoft.com/office/drawing/2014/main" id="{B0123F5F-C4F5-42DC-AE05-451EF51B6219}"/>
              </a:ext>
            </a:extLst>
          </p:cNvPr>
          <p:cNvSpPr/>
          <p:nvPr/>
        </p:nvSpPr>
        <p:spPr>
          <a:xfrm>
            <a:off x="1842654" y="1948296"/>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61" name="Group 760">
            <a:extLst>
              <a:ext uri="{FF2B5EF4-FFF2-40B4-BE49-F238E27FC236}">
                <a16:creationId xmlns:a16="http://schemas.microsoft.com/office/drawing/2014/main" id="{34368DB7-69C8-4274-9BC5-4EFA48F42E1B}"/>
              </a:ext>
            </a:extLst>
          </p:cNvPr>
          <p:cNvGrpSpPr/>
          <p:nvPr/>
        </p:nvGrpSpPr>
        <p:grpSpPr>
          <a:xfrm>
            <a:off x="1754909" y="1611169"/>
            <a:ext cx="1219200" cy="1219200"/>
            <a:chOff x="7010400" y="133350"/>
            <a:chExt cx="1828800" cy="1828800"/>
          </a:xfrm>
        </p:grpSpPr>
        <p:grpSp>
          <p:nvGrpSpPr>
            <p:cNvPr id="762" name="Group 761">
              <a:extLst>
                <a:ext uri="{FF2B5EF4-FFF2-40B4-BE49-F238E27FC236}">
                  <a16:creationId xmlns:a16="http://schemas.microsoft.com/office/drawing/2014/main" id="{10767E14-F6C6-46DE-85F5-4455A58EBE4E}"/>
                </a:ext>
              </a:extLst>
            </p:cNvPr>
            <p:cNvGrpSpPr/>
            <p:nvPr/>
          </p:nvGrpSpPr>
          <p:grpSpPr>
            <a:xfrm>
              <a:off x="7010400" y="133350"/>
              <a:ext cx="1828800" cy="1828800"/>
              <a:chOff x="7010400" y="742950"/>
              <a:chExt cx="1828800" cy="1219200"/>
            </a:xfrm>
          </p:grpSpPr>
          <p:sp>
            <p:nvSpPr>
              <p:cNvPr id="767" name="Rectangle 766">
                <a:extLst>
                  <a:ext uri="{FF2B5EF4-FFF2-40B4-BE49-F238E27FC236}">
                    <a16:creationId xmlns:a16="http://schemas.microsoft.com/office/drawing/2014/main" id="{22D73DA9-3C00-4E16-91AA-E76520A53A5A}"/>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8" name="Rectangle 767">
                <a:extLst>
                  <a:ext uri="{FF2B5EF4-FFF2-40B4-BE49-F238E27FC236}">
                    <a16:creationId xmlns:a16="http://schemas.microsoft.com/office/drawing/2014/main" id="{DFC1101C-1C4A-414B-AD9C-FE813A70F1BD}"/>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9" name="Rectangle 768">
                <a:extLst>
                  <a:ext uri="{FF2B5EF4-FFF2-40B4-BE49-F238E27FC236}">
                    <a16:creationId xmlns:a16="http://schemas.microsoft.com/office/drawing/2014/main" id="{884D729B-4759-45EF-9C0B-DFC69278BBD6}"/>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63" name="Group 762">
              <a:extLst>
                <a:ext uri="{FF2B5EF4-FFF2-40B4-BE49-F238E27FC236}">
                  <a16:creationId xmlns:a16="http://schemas.microsoft.com/office/drawing/2014/main" id="{D282FF03-5C64-471F-AD5A-CEB0ADBF9EFE}"/>
                </a:ext>
              </a:extLst>
            </p:cNvPr>
            <p:cNvGrpSpPr/>
            <p:nvPr/>
          </p:nvGrpSpPr>
          <p:grpSpPr>
            <a:xfrm rot="5400000">
              <a:off x="7010400" y="133350"/>
              <a:ext cx="1828800" cy="1828800"/>
              <a:chOff x="7010400" y="742950"/>
              <a:chExt cx="1828800" cy="1219200"/>
            </a:xfrm>
            <a:noFill/>
          </p:grpSpPr>
          <p:sp>
            <p:nvSpPr>
              <p:cNvPr id="764" name="Rectangle 763">
                <a:extLst>
                  <a:ext uri="{FF2B5EF4-FFF2-40B4-BE49-F238E27FC236}">
                    <a16:creationId xmlns:a16="http://schemas.microsoft.com/office/drawing/2014/main" id="{AC02A7E7-D1C4-439F-9C4D-853F08A2A276}"/>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5" name="Rectangle 764">
                <a:extLst>
                  <a:ext uri="{FF2B5EF4-FFF2-40B4-BE49-F238E27FC236}">
                    <a16:creationId xmlns:a16="http://schemas.microsoft.com/office/drawing/2014/main" id="{86ECA873-CFAB-4A67-8272-5F87B20182DC}"/>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6" name="Rectangle 765">
                <a:extLst>
                  <a:ext uri="{FF2B5EF4-FFF2-40B4-BE49-F238E27FC236}">
                    <a16:creationId xmlns:a16="http://schemas.microsoft.com/office/drawing/2014/main" id="{156352FE-E0EB-4DA3-BD6B-72C0E61EF8CA}"/>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770" name="Picture 769">
            <a:extLst>
              <a:ext uri="{FF2B5EF4-FFF2-40B4-BE49-F238E27FC236}">
                <a16:creationId xmlns:a16="http://schemas.microsoft.com/office/drawing/2014/main" id="{9F6BC495-F77B-4A78-ABD4-06E33C128EF7}"/>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1786659" y="1649269"/>
            <a:ext cx="344857" cy="337127"/>
          </a:xfrm>
          <a:prstGeom prst="rect">
            <a:avLst/>
          </a:prstGeom>
        </p:spPr>
      </p:pic>
      <p:sp>
        <p:nvSpPr>
          <p:cNvPr id="771" name="Circle: Hollow 770">
            <a:extLst>
              <a:ext uri="{FF2B5EF4-FFF2-40B4-BE49-F238E27FC236}">
                <a16:creationId xmlns:a16="http://schemas.microsoft.com/office/drawing/2014/main" id="{136733CB-2BE7-4C4D-AC55-8948715872E6}"/>
              </a:ext>
            </a:extLst>
          </p:cNvPr>
          <p:cNvSpPr/>
          <p:nvPr/>
        </p:nvSpPr>
        <p:spPr>
          <a:xfrm>
            <a:off x="2196234" y="1658794"/>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772" name="Picture 771">
            <a:extLst>
              <a:ext uri="{FF2B5EF4-FFF2-40B4-BE49-F238E27FC236}">
                <a16:creationId xmlns:a16="http://schemas.microsoft.com/office/drawing/2014/main" id="{0B16DF39-4704-4B75-B5EA-A2A7AD80D45A}"/>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2612159" y="2058844"/>
            <a:ext cx="344857" cy="337127"/>
          </a:xfrm>
          <a:prstGeom prst="rect">
            <a:avLst/>
          </a:prstGeom>
        </p:spPr>
      </p:pic>
      <p:pic>
        <p:nvPicPr>
          <p:cNvPr id="773" name="Picture 772">
            <a:extLst>
              <a:ext uri="{FF2B5EF4-FFF2-40B4-BE49-F238E27FC236}">
                <a16:creationId xmlns:a16="http://schemas.microsoft.com/office/drawing/2014/main" id="{1DCA3B55-492D-4CE0-8F9A-65FFBB8158B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2208934" y="2062019"/>
            <a:ext cx="344857" cy="337127"/>
          </a:xfrm>
          <a:prstGeom prst="rect">
            <a:avLst/>
          </a:prstGeom>
        </p:spPr>
      </p:pic>
      <p:sp>
        <p:nvSpPr>
          <p:cNvPr id="774" name="Circle: Hollow 773">
            <a:extLst>
              <a:ext uri="{FF2B5EF4-FFF2-40B4-BE49-F238E27FC236}">
                <a16:creationId xmlns:a16="http://schemas.microsoft.com/office/drawing/2014/main" id="{C87D6746-5E2E-46F0-81D6-C6298C273D9F}"/>
              </a:ext>
            </a:extLst>
          </p:cNvPr>
          <p:cNvSpPr/>
          <p:nvPr/>
        </p:nvSpPr>
        <p:spPr>
          <a:xfrm>
            <a:off x="2599459" y="1652444"/>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75" name="Circle: Hollow 774">
            <a:extLst>
              <a:ext uri="{FF2B5EF4-FFF2-40B4-BE49-F238E27FC236}">
                <a16:creationId xmlns:a16="http://schemas.microsoft.com/office/drawing/2014/main" id="{7BD0A4E3-2CA8-457B-9A58-D693C968D981}"/>
              </a:ext>
            </a:extLst>
          </p:cNvPr>
          <p:cNvSpPr/>
          <p:nvPr/>
        </p:nvSpPr>
        <p:spPr>
          <a:xfrm>
            <a:off x="1780309" y="2052494"/>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776" name="Picture 775">
            <a:extLst>
              <a:ext uri="{FF2B5EF4-FFF2-40B4-BE49-F238E27FC236}">
                <a16:creationId xmlns:a16="http://schemas.microsoft.com/office/drawing/2014/main" id="{182AEF55-9B5C-453C-91D0-06B1E817BDC9}"/>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1794741" y="2460626"/>
            <a:ext cx="344857" cy="337127"/>
          </a:xfrm>
          <a:prstGeom prst="rect">
            <a:avLst/>
          </a:prstGeom>
        </p:spPr>
      </p:pic>
      <p:sp>
        <p:nvSpPr>
          <p:cNvPr id="777" name="Multiplication Sign 776">
            <a:extLst>
              <a:ext uri="{FF2B5EF4-FFF2-40B4-BE49-F238E27FC236}">
                <a16:creationId xmlns:a16="http://schemas.microsoft.com/office/drawing/2014/main" id="{FE6B740E-852B-4967-8925-CE239AF2D4E1}"/>
              </a:ext>
            </a:extLst>
          </p:cNvPr>
          <p:cNvSpPr/>
          <p:nvPr/>
        </p:nvSpPr>
        <p:spPr>
          <a:xfrm>
            <a:off x="304801" y="3243695"/>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78" name="Group 777">
            <a:extLst>
              <a:ext uri="{FF2B5EF4-FFF2-40B4-BE49-F238E27FC236}">
                <a16:creationId xmlns:a16="http://schemas.microsoft.com/office/drawing/2014/main" id="{B65A532B-24DA-4EE0-B462-35CB5CCE88E9}"/>
              </a:ext>
            </a:extLst>
          </p:cNvPr>
          <p:cNvGrpSpPr/>
          <p:nvPr/>
        </p:nvGrpSpPr>
        <p:grpSpPr>
          <a:xfrm>
            <a:off x="217056" y="2906568"/>
            <a:ext cx="1219200" cy="1219200"/>
            <a:chOff x="7010400" y="133350"/>
            <a:chExt cx="1828800" cy="1828800"/>
          </a:xfrm>
        </p:grpSpPr>
        <p:grpSp>
          <p:nvGrpSpPr>
            <p:cNvPr id="779" name="Group 778">
              <a:extLst>
                <a:ext uri="{FF2B5EF4-FFF2-40B4-BE49-F238E27FC236}">
                  <a16:creationId xmlns:a16="http://schemas.microsoft.com/office/drawing/2014/main" id="{09BC2DE0-D269-4D2D-821B-6ECEC88EEA8C}"/>
                </a:ext>
              </a:extLst>
            </p:cNvPr>
            <p:cNvGrpSpPr/>
            <p:nvPr/>
          </p:nvGrpSpPr>
          <p:grpSpPr>
            <a:xfrm>
              <a:off x="7010400" y="133350"/>
              <a:ext cx="1828800" cy="1828800"/>
              <a:chOff x="7010400" y="742950"/>
              <a:chExt cx="1828800" cy="1219200"/>
            </a:xfrm>
          </p:grpSpPr>
          <p:sp>
            <p:nvSpPr>
              <p:cNvPr id="784" name="Rectangle 783">
                <a:extLst>
                  <a:ext uri="{FF2B5EF4-FFF2-40B4-BE49-F238E27FC236}">
                    <a16:creationId xmlns:a16="http://schemas.microsoft.com/office/drawing/2014/main" id="{FC667A65-2659-452B-B4ED-FF737D41EBED}"/>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5" name="Rectangle 784">
                <a:extLst>
                  <a:ext uri="{FF2B5EF4-FFF2-40B4-BE49-F238E27FC236}">
                    <a16:creationId xmlns:a16="http://schemas.microsoft.com/office/drawing/2014/main" id="{04B17419-DA7D-40EB-8D9B-8F8DD59A42C1}"/>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6" name="Rectangle 785">
                <a:extLst>
                  <a:ext uri="{FF2B5EF4-FFF2-40B4-BE49-F238E27FC236}">
                    <a16:creationId xmlns:a16="http://schemas.microsoft.com/office/drawing/2014/main" id="{3943F718-FB7A-436C-8946-8216796A37D7}"/>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0" name="Group 779">
              <a:extLst>
                <a:ext uri="{FF2B5EF4-FFF2-40B4-BE49-F238E27FC236}">
                  <a16:creationId xmlns:a16="http://schemas.microsoft.com/office/drawing/2014/main" id="{7C05F48D-7030-41D7-A3C2-F0CABADA789E}"/>
                </a:ext>
              </a:extLst>
            </p:cNvPr>
            <p:cNvGrpSpPr/>
            <p:nvPr/>
          </p:nvGrpSpPr>
          <p:grpSpPr>
            <a:xfrm rot="5400000">
              <a:off x="7010400" y="133350"/>
              <a:ext cx="1828800" cy="1828800"/>
              <a:chOff x="7010400" y="742950"/>
              <a:chExt cx="1828800" cy="1219200"/>
            </a:xfrm>
            <a:noFill/>
          </p:grpSpPr>
          <p:sp>
            <p:nvSpPr>
              <p:cNvPr id="781" name="Rectangle 780">
                <a:extLst>
                  <a:ext uri="{FF2B5EF4-FFF2-40B4-BE49-F238E27FC236}">
                    <a16:creationId xmlns:a16="http://schemas.microsoft.com/office/drawing/2014/main" id="{40264D38-A1C0-46F3-89E9-CE7464C004CE}"/>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2" name="Rectangle 781">
                <a:extLst>
                  <a:ext uri="{FF2B5EF4-FFF2-40B4-BE49-F238E27FC236}">
                    <a16:creationId xmlns:a16="http://schemas.microsoft.com/office/drawing/2014/main" id="{E9FC7881-1DEC-4DCF-975C-4F2FA7F54194}"/>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3" name="Rectangle 782">
                <a:extLst>
                  <a:ext uri="{FF2B5EF4-FFF2-40B4-BE49-F238E27FC236}">
                    <a16:creationId xmlns:a16="http://schemas.microsoft.com/office/drawing/2014/main" id="{E7D89C1D-2848-43E6-B729-20ECF2A3AAEE}"/>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787" name="Picture 786">
            <a:extLst>
              <a:ext uri="{FF2B5EF4-FFF2-40B4-BE49-F238E27FC236}">
                <a16:creationId xmlns:a16="http://schemas.microsoft.com/office/drawing/2014/main" id="{732DDFF8-7B1E-4983-809E-3C629DB457C7}"/>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248806" y="2944668"/>
            <a:ext cx="344857" cy="337127"/>
          </a:xfrm>
          <a:prstGeom prst="rect">
            <a:avLst/>
          </a:prstGeom>
        </p:spPr>
      </p:pic>
      <p:sp>
        <p:nvSpPr>
          <p:cNvPr id="788" name="Circle: Hollow 787">
            <a:extLst>
              <a:ext uri="{FF2B5EF4-FFF2-40B4-BE49-F238E27FC236}">
                <a16:creationId xmlns:a16="http://schemas.microsoft.com/office/drawing/2014/main" id="{79AE7A98-BECC-4D18-8451-BCF46896607D}"/>
              </a:ext>
            </a:extLst>
          </p:cNvPr>
          <p:cNvSpPr/>
          <p:nvPr/>
        </p:nvSpPr>
        <p:spPr>
          <a:xfrm>
            <a:off x="658381" y="2954193"/>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789" name="Picture 788">
            <a:extLst>
              <a:ext uri="{FF2B5EF4-FFF2-40B4-BE49-F238E27FC236}">
                <a16:creationId xmlns:a16="http://schemas.microsoft.com/office/drawing/2014/main" id="{5C6CF0C4-D075-483F-8E24-5F17E50F02EF}"/>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1074306" y="3354243"/>
            <a:ext cx="344857" cy="337127"/>
          </a:xfrm>
          <a:prstGeom prst="rect">
            <a:avLst/>
          </a:prstGeom>
        </p:spPr>
      </p:pic>
      <p:pic>
        <p:nvPicPr>
          <p:cNvPr id="790" name="Picture 789">
            <a:extLst>
              <a:ext uri="{FF2B5EF4-FFF2-40B4-BE49-F238E27FC236}">
                <a16:creationId xmlns:a16="http://schemas.microsoft.com/office/drawing/2014/main" id="{DE834170-6FAF-4E1D-8D4F-F716F4A505D3}"/>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671081" y="3357418"/>
            <a:ext cx="344857" cy="337127"/>
          </a:xfrm>
          <a:prstGeom prst="rect">
            <a:avLst/>
          </a:prstGeom>
        </p:spPr>
      </p:pic>
      <p:sp>
        <p:nvSpPr>
          <p:cNvPr id="791" name="Circle: Hollow 790">
            <a:extLst>
              <a:ext uri="{FF2B5EF4-FFF2-40B4-BE49-F238E27FC236}">
                <a16:creationId xmlns:a16="http://schemas.microsoft.com/office/drawing/2014/main" id="{E52FA0DE-53DD-4D0E-BF92-1BC35AB17C7B}"/>
              </a:ext>
            </a:extLst>
          </p:cNvPr>
          <p:cNvSpPr/>
          <p:nvPr/>
        </p:nvSpPr>
        <p:spPr>
          <a:xfrm>
            <a:off x="1061606" y="2947843"/>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92" name="Circle: Hollow 791">
            <a:extLst>
              <a:ext uri="{FF2B5EF4-FFF2-40B4-BE49-F238E27FC236}">
                <a16:creationId xmlns:a16="http://schemas.microsoft.com/office/drawing/2014/main" id="{849AD584-5732-4D91-ACD7-E1310BC6E259}"/>
              </a:ext>
            </a:extLst>
          </p:cNvPr>
          <p:cNvSpPr/>
          <p:nvPr/>
        </p:nvSpPr>
        <p:spPr>
          <a:xfrm>
            <a:off x="242456" y="3347893"/>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793" name="Picture 792">
            <a:extLst>
              <a:ext uri="{FF2B5EF4-FFF2-40B4-BE49-F238E27FC236}">
                <a16:creationId xmlns:a16="http://schemas.microsoft.com/office/drawing/2014/main" id="{4B24929F-AB9A-4694-BEB4-F683C78A2424}"/>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256888" y="3756025"/>
            <a:ext cx="344857" cy="337127"/>
          </a:xfrm>
          <a:prstGeom prst="rect">
            <a:avLst/>
          </a:prstGeom>
        </p:spPr>
      </p:pic>
      <p:sp>
        <p:nvSpPr>
          <p:cNvPr id="794" name="Multiplication Sign 793">
            <a:extLst>
              <a:ext uri="{FF2B5EF4-FFF2-40B4-BE49-F238E27FC236}">
                <a16:creationId xmlns:a16="http://schemas.microsoft.com/office/drawing/2014/main" id="{BCC1D9E9-E514-41EB-A83F-399838E4DB7C}"/>
              </a:ext>
            </a:extLst>
          </p:cNvPr>
          <p:cNvSpPr/>
          <p:nvPr/>
        </p:nvSpPr>
        <p:spPr>
          <a:xfrm>
            <a:off x="1655619" y="3236768"/>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95" name="Group 794">
            <a:extLst>
              <a:ext uri="{FF2B5EF4-FFF2-40B4-BE49-F238E27FC236}">
                <a16:creationId xmlns:a16="http://schemas.microsoft.com/office/drawing/2014/main" id="{6A5E7272-61FA-4812-9BD4-E167FB4EB546}"/>
              </a:ext>
            </a:extLst>
          </p:cNvPr>
          <p:cNvGrpSpPr/>
          <p:nvPr/>
        </p:nvGrpSpPr>
        <p:grpSpPr>
          <a:xfrm>
            <a:off x="1567874" y="2899641"/>
            <a:ext cx="1219200" cy="1219200"/>
            <a:chOff x="7010400" y="133350"/>
            <a:chExt cx="1828800" cy="1828800"/>
          </a:xfrm>
        </p:grpSpPr>
        <p:grpSp>
          <p:nvGrpSpPr>
            <p:cNvPr id="796" name="Group 795">
              <a:extLst>
                <a:ext uri="{FF2B5EF4-FFF2-40B4-BE49-F238E27FC236}">
                  <a16:creationId xmlns:a16="http://schemas.microsoft.com/office/drawing/2014/main" id="{42AC0C62-A419-4F6E-BB3D-D56564D2CEB9}"/>
                </a:ext>
              </a:extLst>
            </p:cNvPr>
            <p:cNvGrpSpPr/>
            <p:nvPr/>
          </p:nvGrpSpPr>
          <p:grpSpPr>
            <a:xfrm>
              <a:off x="7010400" y="133350"/>
              <a:ext cx="1828800" cy="1828800"/>
              <a:chOff x="7010400" y="742950"/>
              <a:chExt cx="1828800" cy="1219200"/>
            </a:xfrm>
          </p:grpSpPr>
          <p:sp>
            <p:nvSpPr>
              <p:cNvPr id="801" name="Rectangle 800">
                <a:extLst>
                  <a:ext uri="{FF2B5EF4-FFF2-40B4-BE49-F238E27FC236}">
                    <a16:creationId xmlns:a16="http://schemas.microsoft.com/office/drawing/2014/main" id="{3CF29F1C-DCE3-447B-8796-9CE6435A31D3}"/>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2" name="Rectangle 801">
                <a:extLst>
                  <a:ext uri="{FF2B5EF4-FFF2-40B4-BE49-F238E27FC236}">
                    <a16:creationId xmlns:a16="http://schemas.microsoft.com/office/drawing/2014/main" id="{82617F1B-378F-4581-A8C1-96F82ED2AEF2}"/>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3" name="Rectangle 802">
                <a:extLst>
                  <a:ext uri="{FF2B5EF4-FFF2-40B4-BE49-F238E27FC236}">
                    <a16:creationId xmlns:a16="http://schemas.microsoft.com/office/drawing/2014/main" id="{878C4EA5-5A3E-49D0-ABD3-DBDF0C13B2B5}"/>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97" name="Group 796">
              <a:extLst>
                <a:ext uri="{FF2B5EF4-FFF2-40B4-BE49-F238E27FC236}">
                  <a16:creationId xmlns:a16="http://schemas.microsoft.com/office/drawing/2014/main" id="{A0BB6278-229A-4560-8BE9-F17EE66CA4E9}"/>
                </a:ext>
              </a:extLst>
            </p:cNvPr>
            <p:cNvGrpSpPr/>
            <p:nvPr/>
          </p:nvGrpSpPr>
          <p:grpSpPr>
            <a:xfrm rot="5400000">
              <a:off x="7010400" y="133350"/>
              <a:ext cx="1828800" cy="1828800"/>
              <a:chOff x="7010400" y="742950"/>
              <a:chExt cx="1828800" cy="1219200"/>
            </a:xfrm>
            <a:noFill/>
          </p:grpSpPr>
          <p:sp>
            <p:nvSpPr>
              <p:cNvPr id="798" name="Rectangle 797">
                <a:extLst>
                  <a:ext uri="{FF2B5EF4-FFF2-40B4-BE49-F238E27FC236}">
                    <a16:creationId xmlns:a16="http://schemas.microsoft.com/office/drawing/2014/main" id="{F42CC026-41B2-44DF-9D70-4D4805E10C43}"/>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9" name="Rectangle 798">
                <a:extLst>
                  <a:ext uri="{FF2B5EF4-FFF2-40B4-BE49-F238E27FC236}">
                    <a16:creationId xmlns:a16="http://schemas.microsoft.com/office/drawing/2014/main" id="{CB1733DD-9BE3-4A78-9E0B-A7761EEAEA13}"/>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0" name="Rectangle 799">
                <a:extLst>
                  <a:ext uri="{FF2B5EF4-FFF2-40B4-BE49-F238E27FC236}">
                    <a16:creationId xmlns:a16="http://schemas.microsoft.com/office/drawing/2014/main" id="{9359E2EA-0820-49FB-A725-8A9870DB0D0D}"/>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804" name="Picture 803">
            <a:extLst>
              <a:ext uri="{FF2B5EF4-FFF2-40B4-BE49-F238E27FC236}">
                <a16:creationId xmlns:a16="http://schemas.microsoft.com/office/drawing/2014/main" id="{3B07C74A-3293-44EE-B8C4-92A66E120F3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1599624" y="2937741"/>
            <a:ext cx="344857" cy="337127"/>
          </a:xfrm>
          <a:prstGeom prst="rect">
            <a:avLst/>
          </a:prstGeom>
        </p:spPr>
      </p:pic>
      <p:sp>
        <p:nvSpPr>
          <p:cNvPr id="805" name="Circle: Hollow 804">
            <a:extLst>
              <a:ext uri="{FF2B5EF4-FFF2-40B4-BE49-F238E27FC236}">
                <a16:creationId xmlns:a16="http://schemas.microsoft.com/office/drawing/2014/main" id="{BA19AA03-12C9-4C47-A094-969DC7996A85}"/>
              </a:ext>
            </a:extLst>
          </p:cNvPr>
          <p:cNvSpPr/>
          <p:nvPr/>
        </p:nvSpPr>
        <p:spPr>
          <a:xfrm>
            <a:off x="2009199" y="2947266"/>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06" name="Picture 805">
            <a:extLst>
              <a:ext uri="{FF2B5EF4-FFF2-40B4-BE49-F238E27FC236}">
                <a16:creationId xmlns:a16="http://schemas.microsoft.com/office/drawing/2014/main" id="{35B3817A-4B2F-4D0A-BAB5-86BC2D94A1D1}"/>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2425124" y="3347316"/>
            <a:ext cx="344857" cy="337127"/>
          </a:xfrm>
          <a:prstGeom prst="rect">
            <a:avLst/>
          </a:prstGeom>
        </p:spPr>
      </p:pic>
      <p:pic>
        <p:nvPicPr>
          <p:cNvPr id="807" name="Picture 806">
            <a:extLst>
              <a:ext uri="{FF2B5EF4-FFF2-40B4-BE49-F238E27FC236}">
                <a16:creationId xmlns:a16="http://schemas.microsoft.com/office/drawing/2014/main" id="{98106738-BA4A-41F9-92BB-135BD088248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2021899" y="3350491"/>
            <a:ext cx="344857" cy="337127"/>
          </a:xfrm>
          <a:prstGeom prst="rect">
            <a:avLst/>
          </a:prstGeom>
        </p:spPr>
      </p:pic>
      <p:sp>
        <p:nvSpPr>
          <p:cNvPr id="808" name="Circle: Hollow 807">
            <a:extLst>
              <a:ext uri="{FF2B5EF4-FFF2-40B4-BE49-F238E27FC236}">
                <a16:creationId xmlns:a16="http://schemas.microsoft.com/office/drawing/2014/main" id="{262C026E-6281-41EC-867E-98D78DCCF215}"/>
              </a:ext>
            </a:extLst>
          </p:cNvPr>
          <p:cNvSpPr/>
          <p:nvPr/>
        </p:nvSpPr>
        <p:spPr>
          <a:xfrm>
            <a:off x="2412424" y="2940916"/>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09" name="Circle: Hollow 808">
            <a:extLst>
              <a:ext uri="{FF2B5EF4-FFF2-40B4-BE49-F238E27FC236}">
                <a16:creationId xmlns:a16="http://schemas.microsoft.com/office/drawing/2014/main" id="{EF6CA62E-C0E4-4F91-8033-8FC7B8A9F81E}"/>
              </a:ext>
            </a:extLst>
          </p:cNvPr>
          <p:cNvSpPr/>
          <p:nvPr/>
        </p:nvSpPr>
        <p:spPr>
          <a:xfrm>
            <a:off x="1593274" y="3340966"/>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10" name="Picture 809">
            <a:extLst>
              <a:ext uri="{FF2B5EF4-FFF2-40B4-BE49-F238E27FC236}">
                <a16:creationId xmlns:a16="http://schemas.microsoft.com/office/drawing/2014/main" id="{439DF03D-DBC8-43DB-9C56-0E09C3FB4E4D}"/>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1607706" y="3749098"/>
            <a:ext cx="344857" cy="337127"/>
          </a:xfrm>
          <a:prstGeom prst="rect">
            <a:avLst/>
          </a:prstGeom>
        </p:spPr>
      </p:pic>
      <p:sp>
        <p:nvSpPr>
          <p:cNvPr id="811" name="Circle: Hollow 810">
            <a:extLst>
              <a:ext uri="{FF2B5EF4-FFF2-40B4-BE49-F238E27FC236}">
                <a16:creationId xmlns:a16="http://schemas.microsoft.com/office/drawing/2014/main" id="{F357973E-1E4C-4970-B706-592E8D35FE77}"/>
              </a:ext>
            </a:extLst>
          </p:cNvPr>
          <p:cNvSpPr/>
          <p:nvPr/>
        </p:nvSpPr>
        <p:spPr>
          <a:xfrm>
            <a:off x="665019" y="3749675"/>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12" name="Circle: Hollow 811">
            <a:extLst>
              <a:ext uri="{FF2B5EF4-FFF2-40B4-BE49-F238E27FC236}">
                <a16:creationId xmlns:a16="http://schemas.microsoft.com/office/drawing/2014/main" id="{CA2E6FBA-3526-4F48-82DC-96D21863914C}"/>
              </a:ext>
            </a:extLst>
          </p:cNvPr>
          <p:cNvSpPr/>
          <p:nvPr/>
        </p:nvSpPr>
        <p:spPr>
          <a:xfrm>
            <a:off x="2410692" y="3763530"/>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13" name="Multiplication Sign 812">
            <a:extLst>
              <a:ext uri="{FF2B5EF4-FFF2-40B4-BE49-F238E27FC236}">
                <a16:creationId xmlns:a16="http://schemas.microsoft.com/office/drawing/2014/main" id="{38475679-7C2A-48A1-B4E9-82C3949BFC31}"/>
              </a:ext>
            </a:extLst>
          </p:cNvPr>
          <p:cNvSpPr/>
          <p:nvPr/>
        </p:nvSpPr>
        <p:spPr>
          <a:xfrm>
            <a:off x="3463635" y="3229842"/>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14" name="Group 813">
            <a:extLst>
              <a:ext uri="{FF2B5EF4-FFF2-40B4-BE49-F238E27FC236}">
                <a16:creationId xmlns:a16="http://schemas.microsoft.com/office/drawing/2014/main" id="{BBE3BCBC-85F2-4E8B-A4F4-8A8DC60D904B}"/>
              </a:ext>
            </a:extLst>
          </p:cNvPr>
          <p:cNvGrpSpPr/>
          <p:nvPr/>
        </p:nvGrpSpPr>
        <p:grpSpPr>
          <a:xfrm>
            <a:off x="3375890" y="2892715"/>
            <a:ext cx="1219200" cy="1219200"/>
            <a:chOff x="7010400" y="133350"/>
            <a:chExt cx="1828800" cy="1828800"/>
          </a:xfrm>
        </p:grpSpPr>
        <p:grpSp>
          <p:nvGrpSpPr>
            <p:cNvPr id="815" name="Group 814">
              <a:extLst>
                <a:ext uri="{FF2B5EF4-FFF2-40B4-BE49-F238E27FC236}">
                  <a16:creationId xmlns:a16="http://schemas.microsoft.com/office/drawing/2014/main" id="{C5805B43-2B65-40E1-8538-4FD12664D3D4}"/>
                </a:ext>
              </a:extLst>
            </p:cNvPr>
            <p:cNvGrpSpPr/>
            <p:nvPr/>
          </p:nvGrpSpPr>
          <p:grpSpPr>
            <a:xfrm>
              <a:off x="7010400" y="133350"/>
              <a:ext cx="1828800" cy="1828800"/>
              <a:chOff x="7010400" y="742950"/>
              <a:chExt cx="1828800" cy="1219200"/>
            </a:xfrm>
          </p:grpSpPr>
          <p:sp>
            <p:nvSpPr>
              <p:cNvPr id="820" name="Rectangle 819">
                <a:extLst>
                  <a:ext uri="{FF2B5EF4-FFF2-40B4-BE49-F238E27FC236}">
                    <a16:creationId xmlns:a16="http://schemas.microsoft.com/office/drawing/2014/main" id="{C79433E0-5FDE-4BD9-9932-9DF1F3F65CED}"/>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1" name="Rectangle 820">
                <a:extLst>
                  <a:ext uri="{FF2B5EF4-FFF2-40B4-BE49-F238E27FC236}">
                    <a16:creationId xmlns:a16="http://schemas.microsoft.com/office/drawing/2014/main" id="{6DD0EA50-933D-443D-9BE6-67D942DE1735}"/>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2" name="Rectangle 821">
                <a:extLst>
                  <a:ext uri="{FF2B5EF4-FFF2-40B4-BE49-F238E27FC236}">
                    <a16:creationId xmlns:a16="http://schemas.microsoft.com/office/drawing/2014/main" id="{53934587-1A67-4663-B8F9-9389A842DB8F}"/>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16" name="Group 815">
              <a:extLst>
                <a:ext uri="{FF2B5EF4-FFF2-40B4-BE49-F238E27FC236}">
                  <a16:creationId xmlns:a16="http://schemas.microsoft.com/office/drawing/2014/main" id="{6D2C9617-9AC1-465D-A0D3-0D2D2EEBF21D}"/>
                </a:ext>
              </a:extLst>
            </p:cNvPr>
            <p:cNvGrpSpPr/>
            <p:nvPr/>
          </p:nvGrpSpPr>
          <p:grpSpPr>
            <a:xfrm rot="5400000">
              <a:off x="7010400" y="133350"/>
              <a:ext cx="1828800" cy="1828800"/>
              <a:chOff x="7010400" y="742950"/>
              <a:chExt cx="1828800" cy="1219200"/>
            </a:xfrm>
            <a:noFill/>
          </p:grpSpPr>
          <p:sp>
            <p:nvSpPr>
              <p:cNvPr id="817" name="Rectangle 816">
                <a:extLst>
                  <a:ext uri="{FF2B5EF4-FFF2-40B4-BE49-F238E27FC236}">
                    <a16:creationId xmlns:a16="http://schemas.microsoft.com/office/drawing/2014/main" id="{8B92139D-5D35-4BDB-8EBF-ED459B8D7AED}"/>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8" name="Rectangle 817">
                <a:extLst>
                  <a:ext uri="{FF2B5EF4-FFF2-40B4-BE49-F238E27FC236}">
                    <a16:creationId xmlns:a16="http://schemas.microsoft.com/office/drawing/2014/main" id="{BC64D261-7A9A-4211-8AB1-713561BB21B7}"/>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9" name="Rectangle 818">
                <a:extLst>
                  <a:ext uri="{FF2B5EF4-FFF2-40B4-BE49-F238E27FC236}">
                    <a16:creationId xmlns:a16="http://schemas.microsoft.com/office/drawing/2014/main" id="{084FDC3C-13CB-4DD5-B3A8-0006735735E2}"/>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823" name="Picture 822">
            <a:extLst>
              <a:ext uri="{FF2B5EF4-FFF2-40B4-BE49-F238E27FC236}">
                <a16:creationId xmlns:a16="http://schemas.microsoft.com/office/drawing/2014/main" id="{8FF0EEB1-CAAD-416B-B87B-550C5383A4FC}"/>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3407640" y="2930815"/>
            <a:ext cx="344857" cy="337127"/>
          </a:xfrm>
          <a:prstGeom prst="rect">
            <a:avLst/>
          </a:prstGeom>
        </p:spPr>
      </p:pic>
      <p:sp>
        <p:nvSpPr>
          <p:cNvPr id="824" name="Circle: Hollow 823">
            <a:extLst>
              <a:ext uri="{FF2B5EF4-FFF2-40B4-BE49-F238E27FC236}">
                <a16:creationId xmlns:a16="http://schemas.microsoft.com/office/drawing/2014/main" id="{80E653BB-F99D-4E43-86ED-4E7B892540E4}"/>
              </a:ext>
            </a:extLst>
          </p:cNvPr>
          <p:cNvSpPr/>
          <p:nvPr/>
        </p:nvSpPr>
        <p:spPr>
          <a:xfrm>
            <a:off x="3817215" y="2940340"/>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25" name="Picture 824">
            <a:extLst>
              <a:ext uri="{FF2B5EF4-FFF2-40B4-BE49-F238E27FC236}">
                <a16:creationId xmlns:a16="http://schemas.microsoft.com/office/drawing/2014/main" id="{FB33212B-ABB4-47FB-9528-08B886B09093}"/>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4233140" y="3340390"/>
            <a:ext cx="344857" cy="337127"/>
          </a:xfrm>
          <a:prstGeom prst="rect">
            <a:avLst/>
          </a:prstGeom>
        </p:spPr>
      </p:pic>
      <p:pic>
        <p:nvPicPr>
          <p:cNvPr id="826" name="Picture 825">
            <a:extLst>
              <a:ext uri="{FF2B5EF4-FFF2-40B4-BE49-F238E27FC236}">
                <a16:creationId xmlns:a16="http://schemas.microsoft.com/office/drawing/2014/main" id="{67BE5CE3-58C0-453D-A033-0A8A2F3E6B27}"/>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3829915" y="3343565"/>
            <a:ext cx="344857" cy="337127"/>
          </a:xfrm>
          <a:prstGeom prst="rect">
            <a:avLst/>
          </a:prstGeom>
        </p:spPr>
      </p:pic>
      <p:sp>
        <p:nvSpPr>
          <p:cNvPr id="827" name="Circle: Hollow 826">
            <a:extLst>
              <a:ext uri="{FF2B5EF4-FFF2-40B4-BE49-F238E27FC236}">
                <a16:creationId xmlns:a16="http://schemas.microsoft.com/office/drawing/2014/main" id="{D5E0D4C6-B2FA-4F43-A7F5-E337719B2235}"/>
              </a:ext>
            </a:extLst>
          </p:cNvPr>
          <p:cNvSpPr/>
          <p:nvPr/>
        </p:nvSpPr>
        <p:spPr>
          <a:xfrm>
            <a:off x="4220440" y="2933990"/>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28" name="Circle: Hollow 827">
            <a:extLst>
              <a:ext uri="{FF2B5EF4-FFF2-40B4-BE49-F238E27FC236}">
                <a16:creationId xmlns:a16="http://schemas.microsoft.com/office/drawing/2014/main" id="{A789E67B-6984-43AF-89C7-C71859881ECC}"/>
              </a:ext>
            </a:extLst>
          </p:cNvPr>
          <p:cNvSpPr/>
          <p:nvPr/>
        </p:nvSpPr>
        <p:spPr>
          <a:xfrm>
            <a:off x="3401290" y="3334040"/>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29" name="Picture 828">
            <a:extLst>
              <a:ext uri="{FF2B5EF4-FFF2-40B4-BE49-F238E27FC236}">
                <a16:creationId xmlns:a16="http://schemas.microsoft.com/office/drawing/2014/main" id="{5532E0D0-E4B3-45D5-AB17-ED04204D7E3B}"/>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3817504" y="3742172"/>
            <a:ext cx="344857" cy="337127"/>
          </a:xfrm>
          <a:prstGeom prst="rect">
            <a:avLst/>
          </a:prstGeom>
        </p:spPr>
      </p:pic>
      <p:sp>
        <p:nvSpPr>
          <p:cNvPr id="830" name="Multiplication Sign 829">
            <a:extLst>
              <a:ext uri="{FF2B5EF4-FFF2-40B4-BE49-F238E27FC236}">
                <a16:creationId xmlns:a16="http://schemas.microsoft.com/office/drawing/2014/main" id="{99FE27CD-831A-47B9-8264-CA321A59F528}"/>
              </a:ext>
            </a:extLst>
          </p:cNvPr>
          <p:cNvSpPr/>
          <p:nvPr/>
        </p:nvSpPr>
        <p:spPr>
          <a:xfrm>
            <a:off x="4772890" y="3215988"/>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31" name="Group 830">
            <a:extLst>
              <a:ext uri="{FF2B5EF4-FFF2-40B4-BE49-F238E27FC236}">
                <a16:creationId xmlns:a16="http://schemas.microsoft.com/office/drawing/2014/main" id="{29734B6E-9DF6-4D73-930B-E3FD925D4BD1}"/>
              </a:ext>
            </a:extLst>
          </p:cNvPr>
          <p:cNvGrpSpPr/>
          <p:nvPr/>
        </p:nvGrpSpPr>
        <p:grpSpPr>
          <a:xfrm>
            <a:off x="4685145" y="2878861"/>
            <a:ext cx="1219200" cy="1219200"/>
            <a:chOff x="7010400" y="133350"/>
            <a:chExt cx="1828800" cy="1828800"/>
          </a:xfrm>
        </p:grpSpPr>
        <p:grpSp>
          <p:nvGrpSpPr>
            <p:cNvPr id="832" name="Group 831">
              <a:extLst>
                <a:ext uri="{FF2B5EF4-FFF2-40B4-BE49-F238E27FC236}">
                  <a16:creationId xmlns:a16="http://schemas.microsoft.com/office/drawing/2014/main" id="{178B2FBD-AD1D-4382-8EA4-F2AEBED0DF79}"/>
                </a:ext>
              </a:extLst>
            </p:cNvPr>
            <p:cNvGrpSpPr/>
            <p:nvPr/>
          </p:nvGrpSpPr>
          <p:grpSpPr>
            <a:xfrm>
              <a:off x="7010400" y="133350"/>
              <a:ext cx="1828800" cy="1828800"/>
              <a:chOff x="7010400" y="742950"/>
              <a:chExt cx="1828800" cy="1219200"/>
            </a:xfrm>
          </p:grpSpPr>
          <p:sp>
            <p:nvSpPr>
              <p:cNvPr id="837" name="Rectangle 836">
                <a:extLst>
                  <a:ext uri="{FF2B5EF4-FFF2-40B4-BE49-F238E27FC236}">
                    <a16:creationId xmlns:a16="http://schemas.microsoft.com/office/drawing/2014/main" id="{2B3CA599-B3F2-40EB-A2A1-7EDA1A94E5AF}"/>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8" name="Rectangle 837">
                <a:extLst>
                  <a:ext uri="{FF2B5EF4-FFF2-40B4-BE49-F238E27FC236}">
                    <a16:creationId xmlns:a16="http://schemas.microsoft.com/office/drawing/2014/main" id="{8124B96A-C682-4FC0-881C-B291AD247CE2}"/>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9" name="Rectangle 838">
                <a:extLst>
                  <a:ext uri="{FF2B5EF4-FFF2-40B4-BE49-F238E27FC236}">
                    <a16:creationId xmlns:a16="http://schemas.microsoft.com/office/drawing/2014/main" id="{B3BF537A-355C-4091-8D97-2FC602BDF0E9}"/>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33" name="Group 832">
              <a:extLst>
                <a:ext uri="{FF2B5EF4-FFF2-40B4-BE49-F238E27FC236}">
                  <a16:creationId xmlns:a16="http://schemas.microsoft.com/office/drawing/2014/main" id="{4773C020-B484-4585-A4A4-5D015E9C5C3D}"/>
                </a:ext>
              </a:extLst>
            </p:cNvPr>
            <p:cNvGrpSpPr/>
            <p:nvPr/>
          </p:nvGrpSpPr>
          <p:grpSpPr>
            <a:xfrm rot="5400000">
              <a:off x="7010400" y="133350"/>
              <a:ext cx="1828800" cy="1828800"/>
              <a:chOff x="7010400" y="742950"/>
              <a:chExt cx="1828800" cy="1219200"/>
            </a:xfrm>
            <a:noFill/>
          </p:grpSpPr>
          <p:sp>
            <p:nvSpPr>
              <p:cNvPr id="834" name="Rectangle 833">
                <a:extLst>
                  <a:ext uri="{FF2B5EF4-FFF2-40B4-BE49-F238E27FC236}">
                    <a16:creationId xmlns:a16="http://schemas.microsoft.com/office/drawing/2014/main" id="{32C0B5A6-BD37-4F6D-8228-DC4103241016}"/>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5" name="Rectangle 834">
                <a:extLst>
                  <a:ext uri="{FF2B5EF4-FFF2-40B4-BE49-F238E27FC236}">
                    <a16:creationId xmlns:a16="http://schemas.microsoft.com/office/drawing/2014/main" id="{87CA83D9-E250-4F3C-84B7-2B6238549383}"/>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6" name="Rectangle 835">
                <a:extLst>
                  <a:ext uri="{FF2B5EF4-FFF2-40B4-BE49-F238E27FC236}">
                    <a16:creationId xmlns:a16="http://schemas.microsoft.com/office/drawing/2014/main" id="{674142DB-305B-4A08-B38C-C72E80561739}"/>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840" name="Picture 839">
            <a:extLst>
              <a:ext uri="{FF2B5EF4-FFF2-40B4-BE49-F238E27FC236}">
                <a16:creationId xmlns:a16="http://schemas.microsoft.com/office/drawing/2014/main" id="{23AB1209-CE99-46C6-BC49-E842E672EBA2}"/>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4716895" y="2916961"/>
            <a:ext cx="344857" cy="337127"/>
          </a:xfrm>
          <a:prstGeom prst="rect">
            <a:avLst/>
          </a:prstGeom>
        </p:spPr>
      </p:pic>
      <p:sp>
        <p:nvSpPr>
          <p:cNvPr id="841" name="Circle: Hollow 840">
            <a:extLst>
              <a:ext uri="{FF2B5EF4-FFF2-40B4-BE49-F238E27FC236}">
                <a16:creationId xmlns:a16="http://schemas.microsoft.com/office/drawing/2014/main" id="{D37E753D-29C4-45C7-9BAC-3F370D8C56A0}"/>
              </a:ext>
            </a:extLst>
          </p:cNvPr>
          <p:cNvSpPr/>
          <p:nvPr/>
        </p:nvSpPr>
        <p:spPr>
          <a:xfrm>
            <a:off x="5126470" y="2926486"/>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42" name="Picture 841">
            <a:extLst>
              <a:ext uri="{FF2B5EF4-FFF2-40B4-BE49-F238E27FC236}">
                <a16:creationId xmlns:a16="http://schemas.microsoft.com/office/drawing/2014/main" id="{5D13A0E5-3930-484D-9622-F602F9FC7D08}"/>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5542395" y="3326536"/>
            <a:ext cx="344857" cy="337127"/>
          </a:xfrm>
          <a:prstGeom prst="rect">
            <a:avLst/>
          </a:prstGeom>
        </p:spPr>
      </p:pic>
      <p:pic>
        <p:nvPicPr>
          <p:cNvPr id="843" name="Picture 842">
            <a:extLst>
              <a:ext uri="{FF2B5EF4-FFF2-40B4-BE49-F238E27FC236}">
                <a16:creationId xmlns:a16="http://schemas.microsoft.com/office/drawing/2014/main" id="{F22E1270-DD58-4DC5-A26B-933871B4EAAF}"/>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5139170" y="3329711"/>
            <a:ext cx="344857" cy="337127"/>
          </a:xfrm>
          <a:prstGeom prst="rect">
            <a:avLst/>
          </a:prstGeom>
        </p:spPr>
      </p:pic>
      <p:sp>
        <p:nvSpPr>
          <p:cNvPr id="844" name="Circle: Hollow 843">
            <a:extLst>
              <a:ext uri="{FF2B5EF4-FFF2-40B4-BE49-F238E27FC236}">
                <a16:creationId xmlns:a16="http://schemas.microsoft.com/office/drawing/2014/main" id="{4AE1F89B-7FD3-4154-B91C-63A861BEB4B1}"/>
              </a:ext>
            </a:extLst>
          </p:cNvPr>
          <p:cNvSpPr/>
          <p:nvPr/>
        </p:nvSpPr>
        <p:spPr>
          <a:xfrm>
            <a:off x="5529695" y="2920136"/>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45" name="Circle: Hollow 844">
            <a:extLst>
              <a:ext uri="{FF2B5EF4-FFF2-40B4-BE49-F238E27FC236}">
                <a16:creationId xmlns:a16="http://schemas.microsoft.com/office/drawing/2014/main" id="{4B63F569-EB42-45FE-998C-6757866C1204}"/>
              </a:ext>
            </a:extLst>
          </p:cNvPr>
          <p:cNvSpPr/>
          <p:nvPr/>
        </p:nvSpPr>
        <p:spPr>
          <a:xfrm>
            <a:off x="4710545" y="3320186"/>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46" name="Picture 845">
            <a:extLst>
              <a:ext uri="{FF2B5EF4-FFF2-40B4-BE49-F238E27FC236}">
                <a16:creationId xmlns:a16="http://schemas.microsoft.com/office/drawing/2014/main" id="{FF59666D-936F-4DDC-8754-356DF5AB865D}"/>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5126759" y="3728318"/>
            <a:ext cx="344857" cy="337127"/>
          </a:xfrm>
          <a:prstGeom prst="rect">
            <a:avLst/>
          </a:prstGeom>
        </p:spPr>
      </p:pic>
      <p:sp>
        <p:nvSpPr>
          <p:cNvPr id="847" name="Multiplication Sign 846">
            <a:extLst>
              <a:ext uri="{FF2B5EF4-FFF2-40B4-BE49-F238E27FC236}">
                <a16:creationId xmlns:a16="http://schemas.microsoft.com/office/drawing/2014/main" id="{0264B270-1679-47DE-9B28-AA1678BF23A0}"/>
              </a:ext>
            </a:extLst>
          </p:cNvPr>
          <p:cNvSpPr/>
          <p:nvPr/>
        </p:nvSpPr>
        <p:spPr>
          <a:xfrm>
            <a:off x="6712527" y="3167495"/>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48" name="Group 847">
            <a:extLst>
              <a:ext uri="{FF2B5EF4-FFF2-40B4-BE49-F238E27FC236}">
                <a16:creationId xmlns:a16="http://schemas.microsoft.com/office/drawing/2014/main" id="{DB0E1EF3-8F4D-4F92-A5E2-24E054D85E85}"/>
              </a:ext>
            </a:extLst>
          </p:cNvPr>
          <p:cNvGrpSpPr/>
          <p:nvPr/>
        </p:nvGrpSpPr>
        <p:grpSpPr>
          <a:xfrm>
            <a:off x="6624782" y="2830368"/>
            <a:ext cx="1219200" cy="1219200"/>
            <a:chOff x="7010400" y="133350"/>
            <a:chExt cx="1828800" cy="1828800"/>
          </a:xfrm>
        </p:grpSpPr>
        <p:grpSp>
          <p:nvGrpSpPr>
            <p:cNvPr id="849" name="Group 848">
              <a:extLst>
                <a:ext uri="{FF2B5EF4-FFF2-40B4-BE49-F238E27FC236}">
                  <a16:creationId xmlns:a16="http://schemas.microsoft.com/office/drawing/2014/main" id="{38FAB5DE-E0F0-4467-8412-BC31B7CAFF2F}"/>
                </a:ext>
              </a:extLst>
            </p:cNvPr>
            <p:cNvGrpSpPr/>
            <p:nvPr/>
          </p:nvGrpSpPr>
          <p:grpSpPr>
            <a:xfrm>
              <a:off x="7010400" y="133350"/>
              <a:ext cx="1828800" cy="1828800"/>
              <a:chOff x="7010400" y="742950"/>
              <a:chExt cx="1828800" cy="1219200"/>
            </a:xfrm>
          </p:grpSpPr>
          <p:sp>
            <p:nvSpPr>
              <p:cNvPr id="854" name="Rectangle 853">
                <a:extLst>
                  <a:ext uri="{FF2B5EF4-FFF2-40B4-BE49-F238E27FC236}">
                    <a16:creationId xmlns:a16="http://schemas.microsoft.com/office/drawing/2014/main" id="{F6C5CDE7-F0A8-429F-96D4-7E6BEE5EDB2B}"/>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5" name="Rectangle 854">
                <a:extLst>
                  <a:ext uri="{FF2B5EF4-FFF2-40B4-BE49-F238E27FC236}">
                    <a16:creationId xmlns:a16="http://schemas.microsoft.com/office/drawing/2014/main" id="{802D4296-F75C-4262-BCA7-B2FA6ED24D91}"/>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6" name="Rectangle 855">
                <a:extLst>
                  <a:ext uri="{FF2B5EF4-FFF2-40B4-BE49-F238E27FC236}">
                    <a16:creationId xmlns:a16="http://schemas.microsoft.com/office/drawing/2014/main" id="{018E8474-DFBC-4260-BA60-A226004422D9}"/>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50" name="Group 849">
              <a:extLst>
                <a:ext uri="{FF2B5EF4-FFF2-40B4-BE49-F238E27FC236}">
                  <a16:creationId xmlns:a16="http://schemas.microsoft.com/office/drawing/2014/main" id="{3007CF87-0057-48AD-B8C1-11F44979E7D9}"/>
                </a:ext>
              </a:extLst>
            </p:cNvPr>
            <p:cNvGrpSpPr/>
            <p:nvPr/>
          </p:nvGrpSpPr>
          <p:grpSpPr>
            <a:xfrm rot="5400000">
              <a:off x="7010400" y="133350"/>
              <a:ext cx="1828800" cy="1828800"/>
              <a:chOff x="7010400" y="742950"/>
              <a:chExt cx="1828800" cy="1219200"/>
            </a:xfrm>
            <a:noFill/>
          </p:grpSpPr>
          <p:sp>
            <p:nvSpPr>
              <p:cNvPr id="851" name="Rectangle 850">
                <a:extLst>
                  <a:ext uri="{FF2B5EF4-FFF2-40B4-BE49-F238E27FC236}">
                    <a16:creationId xmlns:a16="http://schemas.microsoft.com/office/drawing/2014/main" id="{B101E47D-D6A0-4266-B0F2-9FD65C503A7C}"/>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2" name="Rectangle 851">
                <a:extLst>
                  <a:ext uri="{FF2B5EF4-FFF2-40B4-BE49-F238E27FC236}">
                    <a16:creationId xmlns:a16="http://schemas.microsoft.com/office/drawing/2014/main" id="{76658153-929D-40E4-83E9-C751E6F73070}"/>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3" name="Rectangle 852">
                <a:extLst>
                  <a:ext uri="{FF2B5EF4-FFF2-40B4-BE49-F238E27FC236}">
                    <a16:creationId xmlns:a16="http://schemas.microsoft.com/office/drawing/2014/main" id="{6737D91A-393B-44B5-A636-546C2438EFC2}"/>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857" name="Picture 856">
            <a:extLst>
              <a:ext uri="{FF2B5EF4-FFF2-40B4-BE49-F238E27FC236}">
                <a16:creationId xmlns:a16="http://schemas.microsoft.com/office/drawing/2014/main" id="{943E3D8F-C4D5-4942-A3D3-C57967870263}"/>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6656532" y="2868468"/>
            <a:ext cx="344857" cy="337127"/>
          </a:xfrm>
          <a:prstGeom prst="rect">
            <a:avLst/>
          </a:prstGeom>
        </p:spPr>
      </p:pic>
      <p:sp>
        <p:nvSpPr>
          <p:cNvPr id="858" name="Circle: Hollow 857">
            <a:extLst>
              <a:ext uri="{FF2B5EF4-FFF2-40B4-BE49-F238E27FC236}">
                <a16:creationId xmlns:a16="http://schemas.microsoft.com/office/drawing/2014/main" id="{FE3FF231-5D36-4E1E-B3E1-5E47EC1B67AF}"/>
              </a:ext>
            </a:extLst>
          </p:cNvPr>
          <p:cNvSpPr/>
          <p:nvPr/>
        </p:nvSpPr>
        <p:spPr>
          <a:xfrm>
            <a:off x="7066107" y="2877993"/>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59" name="Picture 858">
            <a:extLst>
              <a:ext uri="{FF2B5EF4-FFF2-40B4-BE49-F238E27FC236}">
                <a16:creationId xmlns:a16="http://schemas.microsoft.com/office/drawing/2014/main" id="{319185DD-C0FB-4597-850B-A7F7D86AAD0E}"/>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7482032" y="3278043"/>
            <a:ext cx="344857" cy="337127"/>
          </a:xfrm>
          <a:prstGeom prst="rect">
            <a:avLst/>
          </a:prstGeom>
        </p:spPr>
      </p:pic>
      <p:pic>
        <p:nvPicPr>
          <p:cNvPr id="860" name="Picture 859">
            <a:extLst>
              <a:ext uri="{FF2B5EF4-FFF2-40B4-BE49-F238E27FC236}">
                <a16:creationId xmlns:a16="http://schemas.microsoft.com/office/drawing/2014/main" id="{FAF85B8B-26ED-4EA5-80FE-5CCA752617A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7078807" y="3281218"/>
            <a:ext cx="344857" cy="337127"/>
          </a:xfrm>
          <a:prstGeom prst="rect">
            <a:avLst/>
          </a:prstGeom>
        </p:spPr>
      </p:pic>
      <p:sp>
        <p:nvSpPr>
          <p:cNvPr id="861" name="Circle: Hollow 860">
            <a:extLst>
              <a:ext uri="{FF2B5EF4-FFF2-40B4-BE49-F238E27FC236}">
                <a16:creationId xmlns:a16="http://schemas.microsoft.com/office/drawing/2014/main" id="{75FF87C7-E733-48BD-886C-EE7AE203087F}"/>
              </a:ext>
            </a:extLst>
          </p:cNvPr>
          <p:cNvSpPr/>
          <p:nvPr/>
        </p:nvSpPr>
        <p:spPr>
          <a:xfrm>
            <a:off x="7469332" y="2871643"/>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62" name="Circle: Hollow 861">
            <a:extLst>
              <a:ext uri="{FF2B5EF4-FFF2-40B4-BE49-F238E27FC236}">
                <a16:creationId xmlns:a16="http://schemas.microsoft.com/office/drawing/2014/main" id="{BB377A8E-ED9C-4414-A946-0B65F0362DAE}"/>
              </a:ext>
            </a:extLst>
          </p:cNvPr>
          <p:cNvSpPr/>
          <p:nvPr/>
        </p:nvSpPr>
        <p:spPr>
          <a:xfrm>
            <a:off x="6650182" y="3271693"/>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63" name="Picture 862">
            <a:extLst>
              <a:ext uri="{FF2B5EF4-FFF2-40B4-BE49-F238E27FC236}">
                <a16:creationId xmlns:a16="http://schemas.microsoft.com/office/drawing/2014/main" id="{A40F6A09-D035-420B-B2CC-1DF51C833406}"/>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7468178" y="3686752"/>
            <a:ext cx="344857" cy="337127"/>
          </a:xfrm>
          <a:prstGeom prst="rect">
            <a:avLst/>
          </a:prstGeom>
        </p:spPr>
      </p:pic>
      <p:sp>
        <p:nvSpPr>
          <p:cNvPr id="864" name="Multiplication Sign 863">
            <a:extLst>
              <a:ext uri="{FF2B5EF4-FFF2-40B4-BE49-F238E27FC236}">
                <a16:creationId xmlns:a16="http://schemas.microsoft.com/office/drawing/2014/main" id="{BDE2F61E-D1F2-4ABE-93D8-8A632B5DE338}"/>
              </a:ext>
            </a:extLst>
          </p:cNvPr>
          <p:cNvSpPr/>
          <p:nvPr/>
        </p:nvSpPr>
        <p:spPr>
          <a:xfrm>
            <a:off x="8007927" y="3153641"/>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65" name="Group 864">
            <a:extLst>
              <a:ext uri="{FF2B5EF4-FFF2-40B4-BE49-F238E27FC236}">
                <a16:creationId xmlns:a16="http://schemas.microsoft.com/office/drawing/2014/main" id="{4C6DA1EE-DB6C-4FA5-ACF7-F5A0195C7126}"/>
              </a:ext>
            </a:extLst>
          </p:cNvPr>
          <p:cNvGrpSpPr/>
          <p:nvPr/>
        </p:nvGrpSpPr>
        <p:grpSpPr>
          <a:xfrm>
            <a:off x="7920182" y="2816514"/>
            <a:ext cx="1219200" cy="1219200"/>
            <a:chOff x="7010400" y="133350"/>
            <a:chExt cx="1828800" cy="1828800"/>
          </a:xfrm>
        </p:grpSpPr>
        <p:grpSp>
          <p:nvGrpSpPr>
            <p:cNvPr id="866" name="Group 865">
              <a:extLst>
                <a:ext uri="{FF2B5EF4-FFF2-40B4-BE49-F238E27FC236}">
                  <a16:creationId xmlns:a16="http://schemas.microsoft.com/office/drawing/2014/main" id="{B4E69082-DF25-4E63-A97E-209FB479C7BC}"/>
                </a:ext>
              </a:extLst>
            </p:cNvPr>
            <p:cNvGrpSpPr/>
            <p:nvPr/>
          </p:nvGrpSpPr>
          <p:grpSpPr>
            <a:xfrm>
              <a:off x="7010400" y="133350"/>
              <a:ext cx="1828800" cy="1828800"/>
              <a:chOff x="7010400" y="742950"/>
              <a:chExt cx="1828800" cy="1219200"/>
            </a:xfrm>
          </p:grpSpPr>
          <p:sp>
            <p:nvSpPr>
              <p:cNvPr id="871" name="Rectangle 870">
                <a:extLst>
                  <a:ext uri="{FF2B5EF4-FFF2-40B4-BE49-F238E27FC236}">
                    <a16:creationId xmlns:a16="http://schemas.microsoft.com/office/drawing/2014/main" id="{D60C3087-3050-4F68-9B2F-6126B59F196C}"/>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2" name="Rectangle 871">
                <a:extLst>
                  <a:ext uri="{FF2B5EF4-FFF2-40B4-BE49-F238E27FC236}">
                    <a16:creationId xmlns:a16="http://schemas.microsoft.com/office/drawing/2014/main" id="{A3712775-027C-4678-BE9A-B95F33DB8666}"/>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3" name="Rectangle 872">
                <a:extLst>
                  <a:ext uri="{FF2B5EF4-FFF2-40B4-BE49-F238E27FC236}">
                    <a16:creationId xmlns:a16="http://schemas.microsoft.com/office/drawing/2014/main" id="{813580DA-C40D-4FD6-9987-B06695A84AA6}"/>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67" name="Group 866">
              <a:extLst>
                <a:ext uri="{FF2B5EF4-FFF2-40B4-BE49-F238E27FC236}">
                  <a16:creationId xmlns:a16="http://schemas.microsoft.com/office/drawing/2014/main" id="{32360019-8F75-4E2E-867B-C449AC746130}"/>
                </a:ext>
              </a:extLst>
            </p:cNvPr>
            <p:cNvGrpSpPr/>
            <p:nvPr/>
          </p:nvGrpSpPr>
          <p:grpSpPr>
            <a:xfrm rot="5400000">
              <a:off x="7010400" y="133350"/>
              <a:ext cx="1828800" cy="1828800"/>
              <a:chOff x="7010400" y="742950"/>
              <a:chExt cx="1828800" cy="1219200"/>
            </a:xfrm>
            <a:noFill/>
          </p:grpSpPr>
          <p:sp>
            <p:nvSpPr>
              <p:cNvPr id="868" name="Rectangle 867">
                <a:extLst>
                  <a:ext uri="{FF2B5EF4-FFF2-40B4-BE49-F238E27FC236}">
                    <a16:creationId xmlns:a16="http://schemas.microsoft.com/office/drawing/2014/main" id="{4AE56146-50F4-4F2E-9D10-1CB2FE02B21C}"/>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9" name="Rectangle 868">
                <a:extLst>
                  <a:ext uri="{FF2B5EF4-FFF2-40B4-BE49-F238E27FC236}">
                    <a16:creationId xmlns:a16="http://schemas.microsoft.com/office/drawing/2014/main" id="{FC72B835-6D8A-4876-ACB3-BCC5A38DE758}"/>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0" name="Rectangle 869">
                <a:extLst>
                  <a:ext uri="{FF2B5EF4-FFF2-40B4-BE49-F238E27FC236}">
                    <a16:creationId xmlns:a16="http://schemas.microsoft.com/office/drawing/2014/main" id="{CD0EE3EB-1905-43B1-9724-50ACD4E2248E}"/>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874" name="Picture 873">
            <a:extLst>
              <a:ext uri="{FF2B5EF4-FFF2-40B4-BE49-F238E27FC236}">
                <a16:creationId xmlns:a16="http://schemas.microsoft.com/office/drawing/2014/main" id="{6CBFF969-EEEE-45CC-A202-428D278A72E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7951932" y="2854614"/>
            <a:ext cx="344857" cy="337127"/>
          </a:xfrm>
          <a:prstGeom prst="rect">
            <a:avLst/>
          </a:prstGeom>
        </p:spPr>
      </p:pic>
      <p:sp>
        <p:nvSpPr>
          <p:cNvPr id="875" name="Circle: Hollow 874">
            <a:extLst>
              <a:ext uri="{FF2B5EF4-FFF2-40B4-BE49-F238E27FC236}">
                <a16:creationId xmlns:a16="http://schemas.microsoft.com/office/drawing/2014/main" id="{4D79C3F7-121A-4E61-8353-C068A7EAB160}"/>
              </a:ext>
            </a:extLst>
          </p:cNvPr>
          <p:cNvSpPr/>
          <p:nvPr/>
        </p:nvSpPr>
        <p:spPr>
          <a:xfrm>
            <a:off x="8361507" y="2864139"/>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76" name="Picture 875">
            <a:extLst>
              <a:ext uri="{FF2B5EF4-FFF2-40B4-BE49-F238E27FC236}">
                <a16:creationId xmlns:a16="http://schemas.microsoft.com/office/drawing/2014/main" id="{93E2F416-2F9A-4EE7-B616-3789D7062C7D}"/>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8777432" y="3264189"/>
            <a:ext cx="344857" cy="337127"/>
          </a:xfrm>
          <a:prstGeom prst="rect">
            <a:avLst/>
          </a:prstGeom>
        </p:spPr>
      </p:pic>
      <p:pic>
        <p:nvPicPr>
          <p:cNvPr id="877" name="Picture 876">
            <a:extLst>
              <a:ext uri="{FF2B5EF4-FFF2-40B4-BE49-F238E27FC236}">
                <a16:creationId xmlns:a16="http://schemas.microsoft.com/office/drawing/2014/main" id="{67F10FB3-A598-45B4-9A0A-59EBA0ECEC66}"/>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8374207" y="3267364"/>
            <a:ext cx="344857" cy="337127"/>
          </a:xfrm>
          <a:prstGeom prst="rect">
            <a:avLst/>
          </a:prstGeom>
        </p:spPr>
      </p:pic>
      <p:sp>
        <p:nvSpPr>
          <p:cNvPr id="878" name="Circle: Hollow 877">
            <a:extLst>
              <a:ext uri="{FF2B5EF4-FFF2-40B4-BE49-F238E27FC236}">
                <a16:creationId xmlns:a16="http://schemas.microsoft.com/office/drawing/2014/main" id="{5F72894A-5BA1-43D0-BDF3-A56613733569}"/>
              </a:ext>
            </a:extLst>
          </p:cNvPr>
          <p:cNvSpPr/>
          <p:nvPr/>
        </p:nvSpPr>
        <p:spPr>
          <a:xfrm>
            <a:off x="8764732" y="2857789"/>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79" name="Circle: Hollow 878">
            <a:extLst>
              <a:ext uri="{FF2B5EF4-FFF2-40B4-BE49-F238E27FC236}">
                <a16:creationId xmlns:a16="http://schemas.microsoft.com/office/drawing/2014/main" id="{1FB27A80-E3FF-47DF-AC88-3060B554D485}"/>
              </a:ext>
            </a:extLst>
          </p:cNvPr>
          <p:cNvSpPr/>
          <p:nvPr/>
        </p:nvSpPr>
        <p:spPr>
          <a:xfrm>
            <a:off x="7945582" y="3257839"/>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80" name="Picture 879">
            <a:extLst>
              <a:ext uri="{FF2B5EF4-FFF2-40B4-BE49-F238E27FC236}">
                <a16:creationId xmlns:a16="http://schemas.microsoft.com/office/drawing/2014/main" id="{3A6D46F3-8640-4B6B-8C57-BE73168A7929}"/>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8763578" y="3672898"/>
            <a:ext cx="344857" cy="337127"/>
          </a:xfrm>
          <a:prstGeom prst="rect">
            <a:avLst/>
          </a:prstGeom>
        </p:spPr>
      </p:pic>
      <p:sp>
        <p:nvSpPr>
          <p:cNvPr id="881" name="Circle: Hollow 880">
            <a:extLst>
              <a:ext uri="{FF2B5EF4-FFF2-40B4-BE49-F238E27FC236}">
                <a16:creationId xmlns:a16="http://schemas.microsoft.com/office/drawing/2014/main" id="{713207D6-A3AB-49B9-904F-65A231586DC7}"/>
              </a:ext>
            </a:extLst>
          </p:cNvPr>
          <p:cNvSpPr/>
          <p:nvPr/>
        </p:nvSpPr>
        <p:spPr>
          <a:xfrm>
            <a:off x="3415146" y="3749675"/>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82" name="Circle: Hollow 881">
            <a:extLst>
              <a:ext uri="{FF2B5EF4-FFF2-40B4-BE49-F238E27FC236}">
                <a16:creationId xmlns:a16="http://schemas.microsoft.com/office/drawing/2014/main" id="{88E7BC6C-B6E3-4D2C-8735-547806011F55}"/>
              </a:ext>
            </a:extLst>
          </p:cNvPr>
          <p:cNvSpPr/>
          <p:nvPr/>
        </p:nvSpPr>
        <p:spPr>
          <a:xfrm>
            <a:off x="5527965" y="3735821"/>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83" name="Multiplication Sign 882">
            <a:extLst>
              <a:ext uri="{FF2B5EF4-FFF2-40B4-BE49-F238E27FC236}">
                <a16:creationId xmlns:a16="http://schemas.microsoft.com/office/drawing/2014/main" id="{0DCE6174-FD2C-4EB2-9D8B-FDEF147D92FD}"/>
              </a:ext>
            </a:extLst>
          </p:cNvPr>
          <p:cNvSpPr/>
          <p:nvPr/>
        </p:nvSpPr>
        <p:spPr>
          <a:xfrm>
            <a:off x="1745673" y="4594513"/>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84" name="Group 883">
            <a:extLst>
              <a:ext uri="{FF2B5EF4-FFF2-40B4-BE49-F238E27FC236}">
                <a16:creationId xmlns:a16="http://schemas.microsoft.com/office/drawing/2014/main" id="{93263B46-7EBF-4352-9314-ACBA7B930C9A}"/>
              </a:ext>
            </a:extLst>
          </p:cNvPr>
          <p:cNvGrpSpPr/>
          <p:nvPr/>
        </p:nvGrpSpPr>
        <p:grpSpPr>
          <a:xfrm>
            <a:off x="1657928" y="4257386"/>
            <a:ext cx="1219200" cy="1219200"/>
            <a:chOff x="7010400" y="133350"/>
            <a:chExt cx="1828800" cy="1828800"/>
          </a:xfrm>
        </p:grpSpPr>
        <p:grpSp>
          <p:nvGrpSpPr>
            <p:cNvPr id="885" name="Group 884">
              <a:extLst>
                <a:ext uri="{FF2B5EF4-FFF2-40B4-BE49-F238E27FC236}">
                  <a16:creationId xmlns:a16="http://schemas.microsoft.com/office/drawing/2014/main" id="{A4765407-833E-4772-9297-AFB695F7CDC1}"/>
                </a:ext>
              </a:extLst>
            </p:cNvPr>
            <p:cNvGrpSpPr/>
            <p:nvPr/>
          </p:nvGrpSpPr>
          <p:grpSpPr>
            <a:xfrm>
              <a:off x="7010400" y="133350"/>
              <a:ext cx="1828800" cy="1828800"/>
              <a:chOff x="7010400" y="742950"/>
              <a:chExt cx="1828800" cy="1219200"/>
            </a:xfrm>
          </p:grpSpPr>
          <p:sp>
            <p:nvSpPr>
              <p:cNvPr id="890" name="Rectangle 889">
                <a:extLst>
                  <a:ext uri="{FF2B5EF4-FFF2-40B4-BE49-F238E27FC236}">
                    <a16:creationId xmlns:a16="http://schemas.microsoft.com/office/drawing/2014/main" id="{794DF026-5746-464E-9B88-CA8986AFAEAF}"/>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1" name="Rectangle 890">
                <a:extLst>
                  <a:ext uri="{FF2B5EF4-FFF2-40B4-BE49-F238E27FC236}">
                    <a16:creationId xmlns:a16="http://schemas.microsoft.com/office/drawing/2014/main" id="{8DB09764-83E0-4F76-8363-518195145205}"/>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2" name="Rectangle 891">
                <a:extLst>
                  <a:ext uri="{FF2B5EF4-FFF2-40B4-BE49-F238E27FC236}">
                    <a16:creationId xmlns:a16="http://schemas.microsoft.com/office/drawing/2014/main" id="{B0C77513-56A4-460A-97DD-A85854E0ED5A}"/>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86" name="Group 885">
              <a:extLst>
                <a:ext uri="{FF2B5EF4-FFF2-40B4-BE49-F238E27FC236}">
                  <a16:creationId xmlns:a16="http://schemas.microsoft.com/office/drawing/2014/main" id="{949AEF63-902E-47DA-B479-422E6DB7B751}"/>
                </a:ext>
              </a:extLst>
            </p:cNvPr>
            <p:cNvGrpSpPr/>
            <p:nvPr/>
          </p:nvGrpSpPr>
          <p:grpSpPr>
            <a:xfrm rot="5400000">
              <a:off x="7010400" y="133350"/>
              <a:ext cx="1828800" cy="1828800"/>
              <a:chOff x="7010400" y="742950"/>
              <a:chExt cx="1828800" cy="1219200"/>
            </a:xfrm>
            <a:noFill/>
          </p:grpSpPr>
          <p:sp>
            <p:nvSpPr>
              <p:cNvPr id="887" name="Rectangle 886">
                <a:extLst>
                  <a:ext uri="{FF2B5EF4-FFF2-40B4-BE49-F238E27FC236}">
                    <a16:creationId xmlns:a16="http://schemas.microsoft.com/office/drawing/2014/main" id="{02FB4FB7-D185-435D-B83A-CE3DB1159258}"/>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8" name="Rectangle 887">
                <a:extLst>
                  <a:ext uri="{FF2B5EF4-FFF2-40B4-BE49-F238E27FC236}">
                    <a16:creationId xmlns:a16="http://schemas.microsoft.com/office/drawing/2014/main" id="{AEFF93BB-6C3D-4159-8881-158C5870FEFB}"/>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9" name="Rectangle 888">
                <a:extLst>
                  <a:ext uri="{FF2B5EF4-FFF2-40B4-BE49-F238E27FC236}">
                    <a16:creationId xmlns:a16="http://schemas.microsoft.com/office/drawing/2014/main" id="{AA6B1626-BE59-45D3-96C1-A4AA889832BA}"/>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893" name="Picture 892">
            <a:extLst>
              <a:ext uri="{FF2B5EF4-FFF2-40B4-BE49-F238E27FC236}">
                <a16:creationId xmlns:a16="http://schemas.microsoft.com/office/drawing/2014/main" id="{5DF0B8A9-7CE6-4826-86CA-F4B46065BA5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1689678" y="4295486"/>
            <a:ext cx="344857" cy="337127"/>
          </a:xfrm>
          <a:prstGeom prst="rect">
            <a:avLst/>
          </a:prstGeom>
        </p:spPr>
      </p:pic>
      <p:sp>
        <p:nvSpPr>
          <p:cNvPr id="894" name="Circle: Hollow 893">
            <a:extLst>
              <a:ext uri="{FF2B5EF4-FFF2-40B4-BE49-F238E27FC236}">
                <a16:creationId xmlns:a16="http://schemas.microsoft.com/office/drawing/2014/main" id="{B5493645-8DEE-4398-92E0-7E90E23746FA}"/>
              </a:ext>
            </a:extLst>
          </p:cNvPr>
          <p:cNvSpPr/>
          <p:nvPr/>
        </p:nvSpPr>
        <p:spPr>
          <a:xfrm>
            <a:off x="2099253" y="4305011"/>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95" name="Picture 894">
            <a:extLst>
              <a:ext uri="{FF2B5EF4-FFF2-40B4-BE49-F238E27FC236}">
                <a16:creationId xmlns:a16="http://schemas.microsoft.com/office/drawing/2014/main" id="{A3F038A4-29A8-4FB4-A511-3FBFA5DFFE1C}"/>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2515178" y="4705061"/>
            <a:ext cx="344857" cy="337127"/>
          </a:xfrm>
          <a:prstGeom prst="rect">
            <a:avLst/>
          </a:prstGeom>
        </p:spPr>
      </p:pic>
      <p:pic>
        <p:nvPicPr>
          <p:cNvPr id="896" name="Picture 895">
            <a:extLst>
              <a:ext uri="{FF2B5EF4-FFF2-40B4-BE49-F238E27FC236}">
                <a16:creationId xmlns:a16="http://schemas.microsoft.com/office/drawing/2014/main" id="{88ADB98D-02E1-4C25-9CF1-FF716A8E2D6D}"/>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2111953" y="4708236"/>
            <a:ext cx="344857" cy="337127"/>
          </a:xfrm>
          <a:prstGeom prst="rect">
            <a:avLst/>
          </a:prstGeom>
        </p:spPr>
      </p:pic>
      <p:sp>
        <p:nvSpPr>
          <p:cNvPr id="897" name="Circle: Hollow 896">
            <a:extLst>
              <a:ext uri="{FF2B5EF4-FFF2-40B4-BE49-F238E27FC236}">
                <a16:creationId xmlns:a16="http://schemas.microsoft.com/office/drawing/2014/main" id="{89C7C39B-CC93-49B3-9339-DEF1BAFDBB22}"/>
              </a:ext>
            </a:extLst>
          </p:cNvPr>
          <p:cNvSpPr/>
          <p:nvPr/>
        </p:nvSpPr>
        <p:spPr>
          <a:xfrm>
            <a:off x="2502478" y="4298661"/>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98" name="Circle: Hollow 897">
            <a:extLst>
              <a:ext uri="{FF2B5EF4-FFF2-40B4-BE49-F238E27FC236}">
                <a16:creationId xmlns:a16="http://schemas.microsoft.com/office/drawing/2014/main" id="{BD72CF1E-C597-45A3-B8E1-2177ED6F0707}"/>
              </a:ext>
            </a:extLst>
          </p:cNvPr>
          <p:cNvSpPr/>
          <p:nvPr/>
        </p:nvSpPr>
        <p:spPr>
          <a:xfrm>
            <a:off x="1683328" y="4698711"/>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899" name="Picture 898">
            <a:extLst>
              <a:ext uri="{FF2B5EF4-FFF2-40B4-BE49-F238E27FC236}">
                <a16:creationId xmlns:a16="http://schemas.microsoft.com/office/drawing/2014/main" id="{12D13179-711D-4823-AE1E-BC61B0782294}"/>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1697760" y="5106843"/>
            <a:ext cx="344857" cy="337127"/>
          </a:xfrm>
          <a:prstGeom prst="rect">
            <a:avLst/>
          </a:prstGeom>
        </p:spPr>
      </p:pic>
      <p:sp>
        <p:nvSpPr>
          <p:cNvPr id="900" name="Circle: Hollow 899">
            <a:extLst>
              <a:ext uri="{FF2B5EF4-FFF2-40B4-BE49-F238E27FC236}">
                <a16:creationId xmlns:a16="http://schemas.microsoft.com/office/drawing/2014/main" id="{DA7BB0B0-B53A-4E4E-B28B-F7C239B06769}"/>
              </a:ext>
            </a:extLst>
          </p:cNvPr>
          <p:cNvSpPr/>
          <p:nvPr/>
        </p:nvSpPr>
        <p:spPr>
          <a:xfrm>
            <a:off x="2500746" y="5121275"/>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01" name="Picture 900">
            <a:extLst>
              <a:ext uri="{FF2B5EF4-FFF2-40B4-BE49-F238E27FC236}">
                <a16:creationId xmlns:a16="http://schemas.microsoft.com/office/drawing/2014/main" id="{AE5E7A4B-A6C6-4EC3-A79D-01DCC98C2C12}"/>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2092615" y="5106843"/>
            <a:ext cx="344857" cy="337127"/>
          </a:xfrm>
          <a:prstGeom prst="rect">
            <a:avLst/>
          </a:prstGeom>
        </p:spPr>
      </p:pic>
      <p:sp>
        <p:nvSpPr>
          <p:cNvPr id="902" name="Multiplication Sign 901">
            <a:extLst>
              <a:ext uri="{FF2B5EF4-FFF2-40B4-BE49-F238E27FC236}">
                <a16:creationId xmlns:a16="http://schemas.microsoft.com/office/drawing/2014/main" id="{4F5BD085-E7D7-44F0-A156-6EB5C60E4BBA}"/>
              </a:ext>
            </a:extLst>
          </p:cNvPr>
          <p:cNvSpPr/>
          <p:nvPr/>
        </p:nvSpPr>
        <p:spPr>
          <a:xfrm>
            <a:off x="297874" y="4608367"/>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03" name="Group 902">
            <a:extLst>
              <a:ext uri="{FF2B5EF4-FFF2-40B4-BE49-F238E27FC236}">
                <a16:creationId xmlns:a16="http://schemas.microsoft.com/office/drawing/2014/main" id="{A8430E68-AD1F-4FDB-AF8B-C0B0711AFBCF}"/>
              </a:ext>
            </a:extLst>
          </p:cNvPr>
          <p:cNvGrpSpPr/>
          <p:nvPr/>
        </p:nvGrpSpPr>
        <p:grpSpPr>
          <a:xfrm>
            <a:off x="210129" y="4271240"/>
            <a:ext cx="1219200" cy="1219200"/>
            <a:chOff x="7010400" y="133350"/>
            <a:chExt cx="1828800" cy="1828800"/>
          </a:xfrm>
        </p:grpSpPr>
        <p:grpSp>
          <p:nvGrpSpPr>
            <p:cNvPr id="904" name="Group 903">
              <a:extLst>
                <a:ext uri="{FF2B5EF4-FFF2-40B4-BE49-F238E27FC236}">
                  <a16:creationId xmlns:a16="http://schemas.microsoft.com/office/drawing/2014/main" id="{3D14480A-87A4-4A12-AFD0-7B21373021E1}"/>
                </a:ext>
              </a:extLst>
            </p:cNvPr>
            <p:cNvGrpSpPr/>
            <p:nvPr/>
          </p:nvGrpSpPr>
          <p:grpSpPr>
            <a:xfrm>
              <a:off x="7010400" y="133350"/>
              <a:ext cx="1828800" cy="1828800"/>
              <a:chOff x="7010400" y="742950"/>
              <a:chExt cx="1828800" cy="1219200"/>
            </a:xfrm>
          </p:grpSpPr>
          <p:sp>
            <p:nvSpPr>
              <p:cNvPr id="909" name="Rectangle 908">
                <a:extLst>
                  <a:ext uri="{FF2B5EF4-FFF2-40B4-BE49-F238E27FC236}">
                    <a16:creationId xmlns:a16="http://schemas.microsoft.com/office/drawing/2014/main" id="{50A7D16D-9280-4F7A-A6CF-35674B23BAF7}"/>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0" name="Rectangle 909">
                <a:extLst>
                  <a:ext uri="{FF2B5EF4-FFF2-40B4-BE49-F238E27FC236}">
                    <a16:creationId xmlns:a16="http://schemas.microsoft.com/office/drawing/2014/main" id="{64A19272-932D-497D-8AF3-29DE12234272}"/>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1" name="Rectangle 910">
                <a:extLst>
                  <a:ext uri="{FF2B5EF4-FFF2-40B4-BE49-F238E27FC236}">
                    <a16:creationId xmlns:a16="http://schemas.microsoft.com/office/drawing/2014/main" id="{CE7E13FE-A2F6-412B-8A48-8A6B574793B6}"/>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05" name="Group 904">
              <a:extLst>
                <a:ext uri="{FF2B5EF4-FFF2-40B4-BE49-F238E27FC236}">
                  <a16:creationId xmlns:a16="http://schemas.microsoft.com/office/drawing/2014/main" id="{A9BEE693-FAD5-45B0-A1D0-7DD0963E14FC}"/>
                </a:ext>
              </a:extLst>
            </p:cNvPr>
            <p:cNvGrpSpPr/>
            <p:nvPr/>
          </p:nvGrpSpPr>
          <p:grpSpPr>
            <a:xfrm rot="5400000">
              <a:off x="7010400" y="133350"/>
              <a:ext cx="1828800" cy="1828800"/>
              <a:chOff x="7010400" y="742950"/>
              <a:chExt cx="1828800" cy="1219200"/>
            </a:xfrm>
            <a:noFill/>
          </p:grpSpPr>
          <p:sp>
            <p:nvSpPr>
              <p:cNvPr id="906" name="Rectangle 905">
                <a:extLst>
                  <a:ext uri="{FF2B5EF4-FFF2-40B4-BE49-F238E27FC236}">
                    <a16:creationId xmlns:a16="http://schemas.microsoft.com/office/drawing/2014/main" id="{5CB981C0-64B6-4A85-85B9-8A5D1FC09A9A}"/>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7" name="Rectangle 906">
                <a:extLst>
                  <a:ext uri="{FF2B5EF4-FFF2-40B4-BE49-F238E27FC236}">
                    <a16:creationId xmlns:a16="http://schemas.microsoft.com/office/drawing/2014/main" id="{83619C38-51EB-4D9A-8ADF-CE70C4613685}"/>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8" name="Rectangle 907">
                <a:extLst>
                  <a:ext uri="{FF2B5EF4-FFF2-40B4-BE49-F238E27FC236}">
                    <a16:creationId xmlns:a16="http://schemas.microsoft.com/office/drawing/2014/main" id="{23A2B1A9-7FE0-4132-AE41-1200F85FB988}"/>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912" name="Picture 911">
            <a:extLst>
              <a:ext uri="{FF2B5EF4-FFF2-40B4-BE49-F238E27FC236}">
                <a16:creationId xmlns:a16="http://schemas.microsoft.com/office/drawing/2014/main" id="{F5786382-097C-40D8-B8B1-A99399DE2FEE}"/>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241879" y="4309340"/>
            <a:ext cx="344857" cy="337127"/>
          </a:xfrm>
          <a:prstGeom prst="rect">
            <a:avLst/>
          </a:prstGeom>
        </p:spPr>
      </p:pic>
      <p:sp>
        <p:nvSpPr>
          <p:cNvPr id="913" name="Circle: Hollow 912">
            <a:extLst>
              <a:ext uri="{FF2B5EF4-FFF2-40B4-BE49-F238E27FC236}">
                <a16:creationId xmlns:a16="http://schemas.microsoft.com/office/drawing/2014/main" id="{FC78068F-D5F8-491D-95FF-F3A5AF6B6D1B}"/>
              </a:ext>
            </a:extLst>
          </p:cNvPr>
          <p:cNvSpPr/>
          <p:nvPr/>
        </p:nvSpPr>
        <p:spPr>
          <a:xfrm>
            <a:off x="651454" y="4318865"/>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14" name="Picture 913">
            <a:extLst>
              <a:ext uri="{FF2B5EF4-FFF2-40B4-BE49-F238E27FC236}">
                <a16:creationId xmlns:a16="http://schemas.microsoft.com/office/drawing/2014/main" id="{2BB7BA01-D86C-4F5E-979A-A7C0EFCF562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1067379" y="4718915"/>
            <a:ext cx="344857" cy="337127"/>
          </a:xfrm>
          <a:prstGeom prst="rect">
            <a:avLst/>
          </a:prstGeom>
        </p:spPr>
      </p:pic>
      <p:pic>
        <p:nvPicPr>
          <p:cNvPr id="915" name="Picture 914">
            <a:extLst>
              <a:ext uri="{FF2B5EF4-FFF2-40B4-BE49-F238E27FC236}">
                <a16:creationId xmlns:a16="http://schemas.microsoft.com/office/drawing/2014/main" id="{29ED9232-00FB-455B-82BB-29A86249CFCE}"/>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664154" y="4722090"/>
            <a:ext cx="344857" cy="337127"/>
          </a:xfrm>
          <a:prstGeom prst="rect">
            <a:avLst/>
          </a:prstGeom>
        </p:spPr>
      </p:pic>
      <p:sp>
        <p:nvSpPr>
          <p:cNvPr id="916" name="Circle: Hollow 915">
            <a:extLst>
              <a:ext uri="{FF2B5EF4-FFF2-40B4-BE49-F238E27FC236}">
                <a16:creationId xmlns:a16="http://schemas.microsoft.com/office/drawing/2014/main" id="{B296A9A8-1E52-466C-9B1A-63F146F806AD}"/>
              </a:ext>
            </a:extLst>
          </p:cNvPr>
          <p:cNvSpPr/>
          <p:nvPr/>
        </p:nvSpPr>
        <p:spPr>
          <a:xfrm>
            <a:off x="1054679" y="4312515"/>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17" name="Circle: Hollow 916">
            <a:extLst>
              <a:ext uri="{FF2B5EF4-FFF2-40B4-BE49-F238E27FC236}">
                <a16:creationId xmlns:a16="http://schemas.microsoft.com/office/drawing/2014/main" id="{D66FE917-F11A-448A-82F0-7D41079DF280}"/>
              </a:ext>
            </a:extLst>
          </p:cNvPr>
          <p:cNvSpPr/>
          <p:nvPr/>
        </p:nvSpPr>
        <p:spPr>
          <a:xfrm>
            <a:off x="235529" y="4712565"/>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18" name="Picture 917">
            <a:extLst>
              <a:ext uri="{FF2B5EF4-FFF2-40B4-BE49-F238E27FC236}">
                <a16:creationId xmlns:a16="http://schemas.microsoft.com/office/drawing/2014/main" id="{B0826842-D10D-4BD1-9086-E8CDD4F781C1}"/>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249961" y="5120697"/>
            <a:ext cx="344857" cy="337127"/>
          </a:xfrm>
          <a:prstGeom prst="rect">
            <a:avLst/>
          </a:prstGeom>
        </p:spPr>
      </p:pic>
      <p:sp>
        <p:nvSpPr>
          <p:cNvPr id="919" name="Circle: Hollow 918">
            <a:extLst>
              <a:ext uri="{FF2B5EF4-FFF2-40B4-BE49-F238E27FC236}">
                <a16:creationId xmlns:a16="http://schemas.microsoft.com/office/drawing/2014/main" id="{A9E20D4D-B94B-4671-BEC9-7985D4C6D172}"/>
              </a:ext>
            </a:extLst>
          </p:cNvPr>
          <p:cNvSpPr/>
          <p:nvPr/>
        </p:nvSpPr>
        <p:spPr>
          <a:xfrm>
            <a:off x="658092" y="5114347"/>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20" name="Picture 919">
            <a:extLst>
              <a:ext uri="{FF2B5EF4-FFF2-40B4-BE49-F238E27FC236}">
                <a16:creationId xmlns:a16="http://schemas.microsoft.com/office/drawing/2014/main" id="{98DABAE3-2ED5-4401-9FCC-294AFF83EFFB}"/>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1046597" y="5127625"/>
            <a:ext cx="344857" cy="337127"/>
          </a:xfrm>
          <a:prstGeom prst="rect">
            <a:avLst/>
          </a:prstGeom>
        </p:spPr>
      </p:pic>
      <p:sp>
        <p:nvSpPr>
          <p:cNvPr id="921" name="Multiplication Sign 920">
            <a:extLst>
              <a:ext uri="{FF2B5EF4-FFF2-40B4-BE49-F238E27FC236}">
                <a16:creationId xmlns:a16="http://schemas.microsoft.com/office/drawing/2014/main" id="{9B92908E-95EF-45A3-A573-CE6D3471BF89}"/>
              </a:ext>
            </a:extLst>
          </p:cNvPr>
          <p:cNvSpPr/>
          <p:nvPr/>
        </p:nvSpPr>
        <p:spPr>
          <a:xfrm>
            <a:off x="3560617" y="4608369"/>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22" name="Group 921">
            <a:extLst>
              <a:ext uri="{FF2B5EF4-FFF2-40B4-BE49-F238E27FC236}">
                <a16:creationId xmlns:a16="http://schemas.microsoft.com/office/drawing/2014/main" id="{C8AE664A-794C-48DA-9AC8-79D83D80FEBE}"/>
              </a:ext>
            </a:extLst>
          </p:cNvPr>
          <p:cNvGrpSpPr/>
          <p:nvPr/>
        </p:nvGrpSpPr>
        <p:grpSpPr>
          <a:xfrm>
            <a:off x="3472872" y="4271242"/>
            <a:ext cx="1219200" cy="1219200"/>
            <a:chOff x="7010400" y="133350"/>
            <a:chExt cx="1828800" cy="1828800"/>
          </a:xfrm>
        </p:grpSpPr>
        <p:grpSp>
          <p:nvGrpSpPr>
            <p:cNvPr id="923" name="Group 922">
              <a:extLst>
                <a:ext uri="{FF2B5EF4-FFF2-40B4-BE49-F238E27FC236}">
                  <a16:creationId xmlns:a16="http://schemas.microsoft.com/office/drawing/2014/main" id="{8E4DC581-3F19-4F24-8479-CDA297D4A531}"/>
                </a:ext>
              </a:extLst>
            </p:cNvPr>
            <p:cNvGrpSpPr/>
            <p:nvPr/>
          </p:nvGrpSpPr>
          <p:grpSpPr>
            <a:xfrm>
              <a:off x="7010400" y="133350"/>
              <a:ext cx="1828800" cy="1828800"/>
              <a:chOff x="7010400" y="742950"/>
              <a:chExt cx="1828800" cy="1219200"/>
            </a:xfrm>
          </p:grpSpPr>
          <p:sp>
            <p:nvSpPr>
              <p:cNvPr id="928" name="Rectangle 927">
                <a:extLst>
                  <a:ext uri="{FF2B5EF4-FFF2-40B4-BE49-F238E27FC236}">
                    <a16:creationId xmlns:a16="http://schemas.microsoft.com/office/drawing/2014/main" id="{069EDD80-9C31-43FB-860D-A06EE247C230}"/>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9" name="Rectangle 928">
                <a:extLst>
                  <a:ext uri="{FF2B5EF4-FFF2-40B4-BE49-F238E27FC236}">
                    <a16:creationId xmlns:a16="http://schemas.microsoft.com/office/drawing/2014/main" id="{C0C0C8BB-8DAF-4E11-844D-516D33199A7E}"/>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0" name="Rectangle 929">
                <a:extLst>
                  <a:ext uri="{FF2B5EF4-FFF2-40B4-BE49-F238E27FC236}">
                    <a16:creationId xmlns:a16="http://schemas.microsoft.com/office/drawing/2014/main" id="{E7735692-9B3F-4F28-B81F-F4FCF5BE1B3D}"/>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24" name="Group 923">
              <a:extLst>
                <a:ext uri="{FF2B5EF4-FFF2-40B4-BE49-F238E27FC236}">
                  <a16:creationId xmlns:a16="http://schemas.microsoft.com/office/drawing/2014/main" id="{F4ACE5D8-49FB-4F26-8758-EC3210AD7DBE}"/>
                </a:ext>
              </a:extLst>
            </p:cNvPr>
            <p:cNvGrpSpPr/>
            <p:nvPr/>
          </p:nvGrpSpPr>
          <p:grpSpPr>
            <a:xfrm rot="5400000">
              <a:off x="7010400" y="133350"/>
              <a:ext cx="1828800" cy="1828800"/>
              <a:chOff x="7010400" y="742950"/>
              <a:chExt cx="1828800" cy="1219200"/>
            </a:xfrm>
            <a:noFill/>
          </p:grpSpPr>
          <p:sp>
            <p:nvSpPr>
              <p:cNvPr id="925" name="Rectangle 924">
                <a:extLst>
                  <a:ext uri="{FF2B5EF4-FFF2-40B4-BE49-F238E27FC236}">
                    <a16:creationId xmlns:a16="http://schemas.microsoft.com/office/drawing/2014/main" id="{E06D1E14-5F46-46A2-9073-8F206585DB31}"/>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6" name="Rectangle 925">
                <a:extLst>
                  <a:ext uri="{FF2B5EF4-FFF2-40B4-BE49-F238E27FC236}">
                    <a16:creationId xmlns:a16="http://schemas.microsoft.com/office/drawing/2014/main" id="{55F8B629-98AC-4E94-B137-5D31C644F10C}"/>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7" name="Rectangle 926">
                <a:extLst>
                  <a:ext uri="{FF2B5EF4-FFF2-40B4-BE49-F238E27FC236}">
                    <a16:creationId xmlns:a16="http://schemas.microsoft.com/office/drawing/2014/main" id="{42F6823F-7A70-49CE-A0EE-048F776AC6C8}"/>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931" name="Picture 930">
            <a:extLst>
              <a:ext uri="{FF2B5EF4-FFF2-40B4-BE49-F238E27FC236}">
                <a16:creationId xmlns:a16="http://schemas.microsoft.com/office/drawing/2014/main" id="{9754DBE7-66C3-40BF-B720-C9AEAEF55471}"/>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3504622" y="4309342"/>
            <a:ext cx="344857" cy="337127"/>
          </a:xfrm>
          <a:prstGeom prst="rect">
            <a:avLst/>
          </a:prstGeom>
        </p:spPr>
      </p:pic>
      <p:sp>
        <p:nvSpPr>
          <p:cNvPr id="932" name="Circle: Hollow 931">
            <a:extLst>
              <a:ext uri="{FF2B5EF4-FFF2-40B4-BE49-F238E27FC236}">
                <a16:creationId xmlns:a16="http://schemas.microsoft.com/office/drawing/2014/main" id="{68F12E4C-94A3-4A53-9F3D-DDEB97EFF175}"/>
              </a:ext>
            </a:extLst>
          </p:cNvPr>
          <p:cNvSpPr/>
          <p:nvPr/>
        </p:nvSpPr>
        <p:spPr>
          <a:xfrm>
            <a:off x="3914197" y="4318867"/>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33" name="Picture 932">
            <a:extLst>
              <a:ext uri="{FF2B5EF4-FFF2-40B4-BE49-F238E27FC236}">
                <a16:creationId xmlns:a16="http://schemas.microsoft.com/office/drawing/2014/main" id="{14EB05DA-8B8C-4590-96A1-E99A7C075DEC}"/>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4330122" y="4718917"/>
            <a:ext cx="344857" cy="337127"/>
          </a:xfrm>
          <a:prstGeom prst="rect">
            <a:avLst/>
          </a:prstGeom>
        </p:spPr>
      </p:pic>
      <p:pic>
        <p:nvPicPr>
          <p:cNvPr id="934" name="Picture 933">
            <a:extLst>
              <a:ext uri="{FF2B5EF4-FFF2-40B4-BE49-F238E27FC236}">
                <a16:creationId xmlns:a16="http://schemas.microsoft.com/office/drawing/2014/main" id="{F53B1237-F46A-4A1F-8DE5-7FA5269D7B0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3926897" y="4722092"/>
            <a:ext cx="344857" cy="337127"/>
          </a:xfrm>
          <a:prstGeom prst="rect">
            <a:avLst/>
          </a:prstGeom>
        </p:spPr>
      </p:pic>
      <p:sp>
        <p:nvSpPr>
          <p:cNvPr id="935" name="Circle: Hollow 934">
            <a:extLst>
              <a:ext uri="{FF2B5EF4-FFF2-40B4-BE49-F238E27FC236}">
                <a16:creationId xmlns:a16="http://schemas.microsoft.com/office/drawing/2014/main" id="{6EAF7AC1-8982-42B3-A737-D74CB559B0E4}"/>
              </a:ext>
            </a:extLst>
          </p:cNvPr>
          <p:cNvSpPr/>
          <p:nvPr/>
        </p:nvSpPr>
        <p:spPr>
          <a:xfrm>
            <a:off x="4317422" y="4312517"/>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36" name="Circle: Hollow 935">
            <a:extLst>
              <a:ext uri="{FF2B5EF4-FFF2-40B4-BE49-F238E27FC236}">
                <a16:creationId xmlns:a16="http://schemas.microsoft.com/office/drawing/2014/main" id="{38517D21-3595-4545-964C-F7D68A51319F}"/>
              </a:ext>
            </a:extLst>
          </p:cNvPr>
          <p:cNvSpPr/>
          <p:nvPr/>
        </p:nvSpPr>
        <p:spPr>
          <a:xfrm>
            <a:off x="3498272" y="4712567"/>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37" name="Picture 936">
            <a:extLst>
              <a:ext uri="{FF2B5EF4-FFF2-40B4-BE49-F238E27FC236}">
                <a16:creationId xmlns:a16="http://schemas.microsoft.com/office/drawing/2014/main" id="{7516D3D5-B199-407A-BFD7-EACA42C6451F}"/>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3914486" y="5120699"/>
            <a:ext cx="344857" cy="337127"/>
          </a:xfrm>
          <a:prstGeom prst="rect">
            <a:avLst/>
          </a:prstGeom>
        </p:spPr>
      </p:pic>
      <p:sp>
        <p:nvSpPr>
          <p:cNvPr id="938" name="Circle: Hollow 937">
            <a:extLst>
              <a:ext uri="{FF2B5EF4-FFF2-40B4-BE49-F238E27FC236}">
                <a16:creationId xmlns:a16="http://schemas.microsoft.com/office/drawing/2014/main" id="{69F31BA5-B8AC-43D8-90D2-A4362CE9F035}"/>
              </a:ext>
            </a:extLst>
          </p:cNvPr>
          <p:cNvSpPr/>
          <p:nvPr/>
        </p:nvSpPr>
        <p:spPr>
          <a:xfrm>
            <a:off x="3512128" y="5128202"/>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39" name="Picture 938">
            <a:extLst>
              <a:ext uri="{FF2B5EF4-FFF2-40B4-BE49-F238E27FC236}">
                <a16:creationId xmlns:a16="http://schemas.microsoft.com/office/drawing/2014/main" id="{FD23B91F-A464-46CA-A980-0B1E2E023812}"/>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4309340" y="5134553"/>
            <a:ext cx="344857" cy="337127"/>
          </a:xfrm>
          <a:prstGeom prst="rect">
            <a:avLst/>
          </a:prstGeom>
        </p:spPr>
      </p:pic>
      <p:sp>
        <p:nvSpPr>
          <p:cNvPr id="940" name="Multiplication Sign 939">
            <a:extLst>
              <a:ext uri="{FF2B5EF4-FFF2-40B4-BE49-F238E27FC236}">
                <a16:creationId xmlns:a16="http://schemas.microsoft.com/office/drawing/2014/main" id="{9D023C09-7984-46DB-BDD8-BD0776069509}"/>
              </a:ext>
            </a:extLst>
          </p:cNvPr>
          <p:cNvSpPr/>
          <p:nvPr/>
        </p:nvSpPr>
        <p:spPr>
          <a:xfrm>
            <a:off x="5230090" y="4636079"/>
            <a:ext cx="221673" cy="2297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41" name="Group 940">
            <a:extLst>
              <a:ext uri="{FF2B5EF4-FFF2-40B4-BE49-F238E27FC236}">
                <a16:creationId xmlns:a16="http://schemas.microsoft.com/office/drawing/2014/main" id="{BE91170F-6C45-4964-9CCA-79CA967708F8}"/>
              </a:ext>
            </a:extLst>
          </p:cNvPr>
          <p:cNvGrpSpPr/>
          <p:nvPr/>
        </p:nvGrpSpPr>
        <p:grpSpPr>
          <a:xfrm>
            <a:off x="5142345" y="4298952"/>
            <a:ext cx="1219200" cy="1219200"/>
            <a:chOff x="7010400" y="133350"/>
            <a:chExt cx="1828800" cy="1828800"/>
          </a:xfrm>
        </p:grpSpPr>
        <p:grpSp>
          <p:nvGrpSpPr>
            <p:cNvPr id="942" name="Group 941">
              <a:extLst>
                <a:ext uri="{FF2B5EF4-FFF2-40B4-BE49-F238E27FC236}">
                  <a16:creationId xmlns:a16="http://schemas.microsoft.com/office/drawing/2014/main" id="{2D8FE4DB-91F7-43D8-BD39-DF2112C7BABC}"/>
                </a:ext>
              </a:extLst>
            </p:cNvPr>
            <p:cNvGrpSpPr/>
            <p:nvPr/>
          </p:nvGrpSpPr>
          <p:grpSpPr>
            <a:xfrm>
              <a:off x="7010400" y="133350"/>
              <a:ext cx="1828800" cy="1828800"/>
              <a:chOff x="7010400" y="742950"/>
              <a:chExt cx="1828800" cy="1219200"/>
            </a:xfrm>
          </p:grpSpPr>
          <p:sp>
            <p:nvSpPr>
              <p:cNvPr id="947" name="Rectangle 946">
                <a:extLst>
                  <a:ext uri="{FF2B5EF4-FFF2-40B4-BE49-F238E27FC236}">
                    <a16:creationId xmlns:a16="http://schemas.microsoft.com/office/drawing/2014/main" id="{CF37DDF4-3B59-4433-AB00-16B66D2E32DB}"/>
                  </a:ext>
                </a:extLst>
              </p:cNvPr>
              <p:cNvSpPr/>
              <p:nvPr/>
            </p:nvSpPr>
            <p:spPr>
              <a:xfrm>
                <a:off x="7010400" y="742950"/>
                <a:ext cx="12192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8" name="Rectangle 947">
                <a:extLst>
                  <a:ext uri="{FF2B5EF4-FFF2-40B4-BE49-F238E27FC236}">
                    <a16:creationId xmlns:a16="http://schemas.microsoft.com/office/drawing/2014/main" id="{01AB1EBE-BE87-4525-96D5-15FB982D5CCF}"/>
                  </a:ext>
                </a:extLst>
              </p:cNvPr>
              <p:cNvSpPr/>
              <p:nvPr/>
            </p:nvSpPr>
            <p:spPr>
              <a:xfrm>
                <a:off x="70104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9" name="Rectangle 948">
                <a:extLst>
                  <a:ext uri="{FF2B5EF4-FFF2-40B4-BE49-F238E27FC236}">
                    <a16:creationId xmlns:a16="http://schemas.microsoft.com/office/drawing/2014/main" id="{5C2D5437-CA26-4A0F-BBD1-2845F8A071E9}"/>
                  </a:ext>
                </a:extLst>
              </p:cNvPr>
              <p:cNvSpPr/>
              <p:nvPr/>
            </p:nvSpPr>
            <p:spPr>
              <a:xfrm>
                <a:off x="8229600" y="742950"/>
                <a:ext cx="609600" cy="12192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43" name="Group 942">
              <a:extLst>
                <a:ext uri="{FF2B5EF4-FFF2-40B4-BE49-F238E27FC236}">
                  <a16:creationId xmlns:a16="http://schemas.microsoft.com/office/drawing/2014/main" id="{4F500D77-4EC4-44C7-A40C-0022C9CDA6FA}"/>
                </a:ext>
              </a:extLst>
            </p:cNvPr>
            <p:cNvGrpSpPr/>
            <p:nvPr/>
          </p:nvGrpSpPr>
          <p:grpSpPr>
            <a:xfrm rot="5400000">
              <a:off x="7010400" y="133350"/>
              <a:ext cx="1828800" cy="1828800"/>
              <a:chOff x="7010400" y="742950"/>
              <a:chExt cx="1828800" cy="1219200"/>
            </a:xfrm>
            <a:noFill/>
          </p:grpSpPr>
          <p:sp>
            <p:nvSpPr>
              <p:cNvPr id="944" name="Rectangle 943">
                <a:extLst>
                  <a:ext uri="{FF2B5EF4-FFF2-40B4-BE49-F238E27FC236}">
                    <a16:creationId xmlns:a16="http://schemas.microsoft.com/office/drawing/2014/main" id="{D4621B30-97AF-4DA3-8A77-1F32422944B0}"/>
                  </a:ext>
                </a:extLst>
              </p:cNvPr>
              <p:cNvSpPr/>
              <p:nvPr/>
            </p:nvSpPr>
            <p:spPr>
              <a:xfrm>
                <a:off x="7010400" y="742950"/>
                <a:ext cx="12192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5" name="Rectangle 944">
                <a:extLst>
                  <a:ext uri="{FF2B5EF4-FFF2-40B4-BE49-F238E27FC236}">
                    <a16:creationId xmlns:a16="http://schemas.microsoft.com/office/drawing/2014/main" id="{43F62376-7B0A-491D-9F7A-B8FDDF6F46BC}"/>
                  </a:ext>
                </a:extLst>
              </p:cNvPr>
              <p:cNvSpPr/>
              <p:nvPr/>
            </p:nvSpPr>
            <p:spPr>
              <a:xfrm>
                <a:off x="70104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6" name="Rectangle 945">
                <a:extLst>
                  <a:ext uri="{FF2B5EF4-FFF2-40B4-BE49-F238E27FC236}">
                    <a16:creationId xmlns:a16="http://schemas.microsoft.com/office/drawing/2014/main" id="{DC4F10B8-2998-44C8-998D-43FDCBC6FA3B}"/>
                  </a:ext>
                </a:extLst>
              </p:cNvPr>
              <p:cNvSpPr/>
              <p:nvPr/>
            </p:nvSpPr>
            <p:spPr>
              <a:xfrm>
                <a:off x="8229600" y="742950"/>
                <a:ext cx="609600" cy="1219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950" name="Picture 949">
            <a:extLst>
              <a:ext uri="{FF2B5EF4-FFF2-40B4-BE49-F238E27FC236}">
                <a16:creationId xmlns:a16="http://schemas.microsoft.com/office/drawing/2014/main" id="{61388CF3-6DA6-461E-BBAD-FED48CB8AD8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5174095" y="4337052"/>
            <a:ext cx="344857" cy="337127"/>
          </a:xfrm>
          <a:prstGeom prst="rect">
            <a:avLst/>
          </a:prstGeom>
        </p:spPr>
      </p:pic>
      <p:sp>
        <p:nvSpPr>
          <p:cNvPr id="951" name="Circle: Hollow 950">
            <a:extLst>
              <a:ext uri="{FF2B5EF4-FFF2-40B4-BE49-F238E27FC236}">
                <a16:creationId xmlns:a16="http://schemas.microsoft.com/office/drawing/2014/main" id="{FF3608C2-D3FF-4189-849A-20F86308ED1D}"/>
              </a:ext>
            </a:extLst>
          </p:cNvPr>
          <p:cNvSpPr/>
          <p:nvPr/>
        </p:nvSpPr>
        <p:spPr>
          <a:xfrm>
            <a:off x="5583670" y="4346577"/>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52" name="Picture 951">
            <a:extLst>
              <a:ext uri="{FF2B5EF4-FFF2-40B4-BE49-F238E27FC236}">
                <a16:creationId xmlns:a16="http://schemas.microsoft.com/office/drawing/2014/main" id="{D952D25F-D96B-4E64-9167-BA08203E795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5999595" y="4746627"/>
            <a:ext cx="344857" cy="337127"/>
          </a:xfrm>
          <a:prstGeom prst="rect">
            <a:avLst/>
          </a:prstGeom>
        </p:spPr>
      </p:pic>
      <p:pic>
        <p:nvPicPr>
          <p:cNvPr id="953" name="Picture 952">
            <a:extLst>
              <a:ext uri="{FF2B5EF4-FFF2-40B4-BE49-F238E27FC236}">
                <a16:creationId xmlns:a16="http://schemas.microsoft.com/office/drawing/2014/main" id="{A4381ABB-3C29-465B-A6EA-7F0CE3C86FB3}"/>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670" t="8239" r="51137" b="51490"/>
          <a:stretch/>
        </p:blipFill>
        <p:spPr>
          <a:xfrm>
            <a:off x="5596370" y="4749802"/>
            <a:ext cx="344857" cy="337127"/>
          </a:xfrm>
          <a:prstGeom prst="rect">
            <a:avLst/>
          </a:prstGeom>
        </p:spPr>
      </p:pic>
      <p:sp>
        <p:nvSpPr>
          <p:cNvPr id="954" name="Circle: Hollow 953">
            <a:extLst>
              <a:ext uri="{FF2B5EF4-FFF2-40B4-BE49-F238E27FC236}">
                <a16:creationId xmlns:a16="http://schemas.microsoft.com/office/drawing/2014/main" id="{C532F9A4-B55E-455F-B4C6-A4339F7E0233}"/>
              </a:ext>
            </a:extLst>
          </p:cNvPr>
          <p:cNvSpPr/>
          <p:nvPr/>
        </p:nvSpPr>
        <p:spPr>
          <a:xfrm>
            <a:off x="5986895" y="4340227"/>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55" name="Circle: Hollow 954">
            <a:extLst>
              <a:ext uri="{FF2B5EF4-FFF2-40B4-BE49-F238E27FC236}">
                <a16:creationId xmlns:a16="http://schemas.microsoft.com/office/drawing/2014/main" id="{0245240F-6E4A-4355-8516-DD47B8ECB044}"/>
              </a:ext>
            </a:extLst>
          </p:cNvPr>
          <p:cNvSpPr/>
          <p:nvPr/>
        </p:nvSpPr>
        <p:spPr>
          <a:xfrm>
            <a:off x="5167745" y="4740277"/>
            <a:ext cx="341745" cy="330777"/>
          </a:xfrm>
          <a:prstGeom prst="donut">
            <a:avLst>
              <a:gd name="adj" fmla="val 1388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56" name="Picture 955">
            <a:extLst>
              <a:ext uri="{FF2B5EF4-FFF2-40B4-BE49-F238E27FC236}">
                <a16:creationId xmlns:a16="http://schemas.microsoft.com/office/drawing/2014/main" id="{25972ED7-5291-4EE0-AFD2-3191D2D6178B}"/>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5583959" y="5148409"/>
            <a:ext cx="344857" cy="337127"/>
          </a:xfrm>
          <a:prstGeom prst="rect">
            <a:avLst/>
          </a:prstGeom>
        </p:spPr>
      </p:pic>
      <p:sp>
        <p:nvSpPr>
          <p:cNvPr id="957" name="Circle: Hollow 956">
            <a:extLst>
              <a:ext uri="{FF2B5EF4-FFF2-40B4-BE49-F238E27FC236}">
                <a16:creationId xmlns:a16="http://schemas.microsoft.com/office/drawing/2014/main" id="{C2610328-6008-4BE5-8A84-D40B02875D44}"/>
              </a:ext>
            </a:extLst>
          </p:cNvPr>
          <p:cNvSpPr/>
          <p:nvPr/>
        </p:nvSpPr>
        <p:spPr>
          <a:xfrm>
            <a:off x="5985165" y="5155912"/>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958" name="Picture 957">
            <a:extLst>
              <a:ext uri="{FF2B5EF4-FFF2-40B4-BE49-F238E27FC236}">
                <a16:creationId xmlns:a16="http://schemas.microsoft.com/office/drawing/2014/main" id="{7B728CD0-49AE-4789-BE47-33F2377C32E7}"/>
              </a:ext>
            </a:extLst>
          </p:cNvPr>
          <p:cNvPicPr>
            <a:picLocks noChangeAspect="1"/>
          </p:cNvPicPr>
          <p:nvPr/>
        </p:nvPicPr>
        <p:blipFill rotWithShape="1">
          <a:blip r:embed="rId5">
            <a:lum bright="70000" contrast="-70000"/>
            <a:extLst>
              <a:ext uri="{837473B0-CC2E-450A-ABE3-18F120FF3D39}">
                <a1611:picAttrSrcUrl xmlns:a1611="http://schemas.microsoft.com/office/drawing/2016/11/main" r:id="rId6"/>
              </a:ext>
            </a:extLst>
          </a:blip>
          <a:srcRect l="7670" t="8239" r="51137" b="51490"/>
          <a:stretch/>
        </p:blipFill>
        <p:spPr>
          <a:xfrm>
            <a:off x="5189104" y="5141481"/>
            <a:ext cx="344857" cy="337127"/>
          </a:xfrm>
          <a:prstGeom prst="rect">
            <a:avLst/>
          </a:prstGeom>
        </p:spPr>
      </p:pic>
      <p:sp>
        <p:nvSpPr>
          <p:cNvPr id="959" name="Circle: Hollow 958">
            <a:extLst>
              <a:ext uri="{FF2B5EF4-FFF2-40B4-BE49-F238E27FC236}">
                <a16:creationId xmlns:a16="http://schemas.microsoft.com/office/drawing/2014/main" id="{AA1FC41B-83C6-417D-8365-68FEAF66D292}"/>
              </a:ext>
            </a:extLst>
          </p:cNvPr>
          <p:cNvSpPr/>
          <p:nvPr/>
        </p:nvSpPr>
        <p:spPr>
          <a:xfrm>
            <a:off x="6677892" y="3666548"/>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60" name="Circle: Hollow 959">
            <a:extLst>
              <a:ext uri="{FF2B5EF4-FFF2-40B4-BE49-F238E27FC236}">
                <a16:creationId xmlns:a16="http://schemas.microsoft.com/office/drawing/2014/main" id="{BBCA1729-A3FD-4EF1-8975-7538937C7696}"/>
              </a:ext>
            </a:extLst>
          </p:cNvPr>
          <p:cNvSpPr/>
          <p:nvPr/>
        </p:nvSpPr>
        <p:spPr>
          <a:xfrm>
            <a:off x="8375074" y="3680403"/>
            <a:ext cx="341745" cy="330777"/>
          </a:xfrm>
          <a:prstGeom prst="donut">
            <a:avLst>
              <a:gd name="adj" fmla="val 138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33" name="Arrow: Right 232">
            <a:extLst>
              <a:ext uri="{FF2B5EF4-FFF2-40B4-BE49-F238E27FC236}">
                <a16:creationId xmlns:a16="http://schemas.microsoft.com/office/drawing/2014/main" id="{E60DE0E2-A499-41D1-9F8C-4078B70B09A4}"/>
              </a:ext>
            </a:extLst>
          </p:cNvPr>
          <p:cNvSpPr/>
          <p:nvPr/>
        </p:nvSpPr>
        <p:spPr>
          <a:xfrm rot="9606165">
            <a:off x="2753092" y="1060555"/>
            <a:ext cx="1012281"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961" name="Arrow: Right 960">
            <a:extLst>
              <a:ext uri="{FF2B5EF4-FFF2-40B4-BE49-F238E27FC236}">
                <a16:creationId xmlns:a16="http://schemas.microsoft.com/office/drawing/2014/main" id="{2A9BE72B-592E-48AA-B97C-72F4BB85CF02}"/>
              </a:ext>
            </a:extLst>
          </p:cNvPr>
          <p:cNvSpPr/>
          <p:nvPr/>
        </p:nvSpPr>
        <p:spPr>
          <a:xfrm rot="2174455">
            <a:off x="4907474" y="1074409"/>
            <a:ext cx="1012281"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962" name="Arrow: Right 961">
            <a:extLst>
              <a:ext uri="{FF2B5EF4-FFF2-40B4-BE49-F238E27FC236}">
                <a16:creationId xmlns:a16="http://schemas.microsoft.com/office/drawing/2014/main" id="{6E3AE90E-7F92-461E-A3BA-0A3C2F47960A}"/>
              </a:ext>
            </a:extLst>
          </p:cNvPr>
          <p:cNvSpPr/>
          <p:nvPr/>
        </p:nvSpPr>
        <p:spPr>
          <a:xfrm rot="5002359">
            <a:off x="3554274" y="1411873"/>
            <a:ext cx="422506"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234" name="Picture 233">
            <a:extLst>
              <a:ext uri="{FF2B5EF4-FFF2-40B4-BE49-F238E27FC236}">
                <a16:creationId xmlns:a16="http://schemas.microsoft.com/office/drawing/2014/main" id="{EE435D22-CCCC-4E34-95AB-FB4133948139}"/>
              </a:ext>
            </a:extLst>
          </p:cNvPr>
          <p:cNvPicPr>
            <a:picLocks noChangeAspect="1"/>
          </p:cNvPicPr>
          <p:nvPr/>
        </p:nvPicPr>
        <p:blipFill>
          <a:blip r:embed="rId7"/>
          <a:stretch>
            <a:fillRect/>
          </a:stretch>
        </p:blipFill>
        <p:spPr>
          <a:xfrm>
            <a:off x="2743200" y="1962150"/>
            <a:ext cx="968210" cy="9682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Minimax Algorithm</a:t>
            </a:r>
            <a:endParaRPr sz="2000" dirty="0"/>
          </a:p>
        </p:txBody>
      </p:sp>
      <p:sp>
        <p:nvSpPr>
          <p:cNvPr id="227" name="TextBox 226">
            <a:extLst>
              <a:ext uri="{FF2B5EF4-FFF2-40B4-BE49-F238E27FC236}">
                <a16:creationId xmlns:a16="http://schemas.microsoft.com/office/drawing/2014/main" id="{9B08CF81-999E-4D6D-9691-78CD6198AD2F}"/>
              </a:ext>
            </a:extLst>
          </p:cNvPr>
          <p:cNvSpPr txBox="1"/>
          <p:nvPr/>
        </p:nvSpPr>
        <p:spPr>
          <a:xfrm>
            <a:off x="7675418" y="1678132"/>
            <a:ext cx="1369286" cy="307777"/>
          </a:xfrm>
          <a:prstGeom prst="rect">
            <a:avLst/>
          </a:prstGeom>
          <a:solidFill>
            <a:srgbClr val="FFFFFF"/>
          </a:solidFill>
        </p:spPr>
        <p:style>
          <a:lnRef idx="2">
            <a:schemeClr val="accent5"/>
          </a:lnRef>
          <a:fillRef idx="1">
            <a:schemeClr val="lt1"/>
          </a:fillRef>
          <a:effectRef idx="0">
            <a:schemeClr val="accent5"/>
          </a:effectRef>
          <a:fontRef idx="minor">
            <a:schemeClr val="dk1"/>
          </a:fontRef>
        </p:style>
        <p:txBody>
          <a:bodyPr wrap="none" rtlCol="0">
            <a:spAutoFit/>
          </a:bodyPr>
          <a:lstStyle/>
          <a:p>
            <a:r>
              <a:rPr lang="en-AU" dirty="0">
                <a:solidFill>
                  <a:srgbClr val="FF0000"/>
                </a:solidFill>
                <a:latin typeface="Segoe UI Black" panose="020B0A02040204020203" pitchFamily="34" charset="0"/>
                <a:ea typeface="Segoe UI Black" panose="020B0A02040204020203" pitchFamily="34" charset="0"/>
              </a:rPr>
              <a:t>X</a:t>
            </a:r>
            <a:r>
              <a:rPr lang="en-AU" dirty="0"/>
              <a:t>’s turn to play</a:t>
            </a:r>
          </a:p>
        </p:txBody>
      </p:sp>
      <p:pic>
        <p:nvPicPr>
          <p:cNvPr id="232" name="Picture 231">
            <a:extLst>
              <a:ext uri="{FF2B5EF4-FFF2-40B4-BE49-F238E27FC236}">
                <a16:creationId xmlns:a16="http://schemas.microsoft.com/office/drawing/2014/main" id="{505E44B2-77EB-4603-81CE-030AF2F9D2AD}"/>
              </a:ext>
            </a:extLst>
          </p:cNvPr>
          <p:cNvPicPr>
            <a:picLocks noChangeAspect="1"/>
          </p:cNvPicPr>
          <p:nvPr/>
        </p:nvPicPr>
        <p:blipFill>
          <a:blip r:embed="rId4"/>
          <a:stretch>
            <a:fillRect/>
          </a:stretch>
        </p:blipFill>
        <p:spPr>
          <a:xfrm>
            <a:off x="3763118" y="121105"/>
            <a:ext cx="1042678" cy="1042678"/>
          </a:xfrm>
          <a:prstGeom prst="rect">
            <a:avLst/>
          </a:prstGeom>
        </p:spPr>
      </p:pic>
      <p:sp>
        <p:nvSpPr>
          <p:cNvPr id="233" name="Arrow: Right 232">
            <a:extLst>
              <a:ext uri="{FF2B5EF4-FFF2-40B4-BE49-F238E27FC236}">
                <a16:creationId xmlns:a16="http://schemas.microsoft.com/office/drawing/2014/main" id="{E60DE0E2-A499-41D1-9F8C-4078B70B09A4}"/>
              </a:ext>
            </a:extLst>
          </p:cNvPr>
          <p:cNvSpPr/>
          <p:nvPr/>
        </p:nvSpPr>
        <p:spPr>
          <a:xfrm rot="9606165">
            <a:off x="3174624" y="986617"/>
            <a:ext cx="577779"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234" name="Picture 233">
            <a:extLst>
              <a:ext uri="{FF2B5EF4-FFF2-40B4-BE49-F238E27FC236}">
                <a16:creationId xmlns:a16="http://schemas.microsoft.com/office/drawing/2014/main" id="{EE435D22-CCCC-4E34-95AB-FB4133948139}"/>
              </a:ext>
            </a:extLst>
          </p:cNvPr>
          <p:cNvPicPr>
            <a:picLocks noChangeAspect="1"/>
          </p:cNvPicPr>
          <p:nvPr/>
        </p:nvPicPr>
        <p:blipFill>
          <a:blip r:embed="rId5"/>
          <a:stretch>
            <a:fillRect/>
          </a:stretch>
        </p:blipFill>
        <p:spPr>
          <a:xfrm>
            <a:off x="3803073" y="1560368"/>
            <a:ext cx="968210" cy="968210"/>
          </a:xfrm>
          <a:prstGeom prst="rect">
            <a:avLst/>
          </a:prstGeom>
        </p:spPr>
      </p:pic>
      <p:sp>
        <p:nvSpPr>
          <p:cNvPr id="962" name="Arrow: Right 961">
            <a:extLst>
              <a:ext uri="{FF2B5EF4-FFF2-40B4-BE49-F238E27FC236}">
                <a16:creationId xmlns:a16="http://schemas.microsoft.com/office/drawing/2014/main" id="{6E3AE90E-7F92-461E-A3BA-0A3C2F47960A}"/>
              </a:ext>
            </a:extLst>
          </p:cNvPr>
          <p:cNvSpPr/>
          <p:nvPr/>
        </p:nvSpPr>
        <p:spPr>
          <a:xfrm rot="5002359">
            <a:off x="4094602" y="1169418"/>
            <a:ext cx="422506"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032DAF1C-EA6C-43ED-A63B-3A22F9039EBE}"/>
              </a:ext>
            </a:extLst>
          </p:cNvPr>
          <p:cNvPicPr>
            <a:picLocks noChangeAspect="1"/>
          </p:cNvPicPr>
          <p:nvPr/>
        </p:nvPicPr>
        <p:blipFill>
          <a:blip r:embed="rId6"/>
          <a:stretch>
            <a:fillRect/>
          </a:stretch>
        </p:blipFill>
        <p:spPr>
          <a:xfrm>
            <a:off x="2197554" y="1295399"/>
            <a:ext cx="1004577" cy="1004577"/>
          </a:xfrm>
          <a:prstGeom prst="rect">
            <a:avLst/>
          </a:prstGeom>
        </p:spPr>
      </p:pic>
      <p:pic>
        <p:nvPicPr>
          <p:cNvPr id="3" name="Picture 2">
            <a:extLst>
              <a:ext uri="{FF2B5EF4-FFF2-40B4-BE49-F238E27FC236}">
                <a16:creationId xmlns:a16="http://schemas.microsoft.com/office/drawing/2014/main" id="{85A5DF56-E8EB-44A2-A336-9BE52D6B7A51}"/>
              </a:ext>
            </a:extLst>
          </p:cNvPr>
          <p:cNvPicPr>
            <a:picLocks noChangeAspect="1"/>
          </p:cNvPicPr>
          <p:nvPr/>
        </p:nvPicPr>
        <p:blipFill>
          <a:blip r:embed="rId7"/>
          <a:stretch>
            <a:fillRect/>
          </a:stretch>
        </p:blipFill>
        <p:spPr>
          <a:xfrm>
            <a:off x="5578064" y="1368012"/>
            <a:ext cx="1030555" cy="1030555"/>
          </a:xfrm>
          <a:prstGeom prst="rect">
            <a:avLst/>
          </a:prstGeom>
        </p:spPr>
      </p:pic>
      <p:sp>
        <p:nvSpPr>
          <p:cNvPr id="961" name="Arrow: Right 960">
            <a:extLst>
              <a:ext uri="{FF2B5EF4-FFF2-40B4-BE49-F238E27FC236}">
                <a16:creationId xmlns:a16="http://schemas.microsoft.com/office/drawing/2014/main" id="{2A9BE72B-592E-48AA-B97C-72F4BB85CF02}"/>
              </a:ext>
            </a:extLst>
          </p:cNvPr>
          <p:cNvSpPr/>
          <p:nvPr/>
        </p:nvSpPr>
        <p:spPr>
          <a:xfrm rot="2174455">
            <a:off x="4940790" y="972606"/>
            <a:ext cx="667878"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6F36712B-E099-401B-B8D0-1E4DDA1289F8}"/>
              </a:ext>
            </a:extLst>
          </p:cNvPr>
          <p:cNvPicPr>
            <a:picLocks noChangeAspect="1"/>
          </p:cNvPicPr>
          <p:nvPr/>
        </p:nvPicPr>
        <p:blipFill>
          <a:blip r:embed="rId8"/>
          <a:stretch>
            <a:fillRect/>
          </a:stretch>
        </p:blipFill>
        <p:spPr>
          <a:xfrm>
            <a:off x="735899" y="2718831"/>
            <a:ext cx="924914" cy="924914"/>
          </a:xfrm>
          <a:prstGeom prst="rect">
            <a:avLst/>
          </a:prstGeom>
        </p:spPr>
      </p:pic>
      <p:pic>
        <p:nvPicPr>
          <p:cNvPr id="5" name="Picture 4">
            <a:extLst>
              <a:ext uri="{FF2B5EF4-FFF2-40B4-BE49-F238E27FC236}">
                <a16:creationId xmlns:a16="http://schemas.microsoft.com/office/drawing/2014/main" id="{42813205-25D0-411C-87C3-05885C758065}"/>
              </a:ext>
            </a:extLst>
          </p:cNvPr>
          <p:cNvPicPr>
            <a:picLocks noChangeAspect="1"/>
          </p:cNvPicPr>
          <p:nvPr/>
        </p:nvPicPr>
        <p:blipFill>
          <a:blip r:embed="rId9"/>
          <a:stretch>
            <a:fillRect/>
          </a:stretch>
        </p:blipFill>
        <p:spPr>
          <a:xfrm>
            <a:off x="1865046" y="2715491"/>
            <a:ext cx="879886" cy="879886"/>
          </a:xfrm>
          <a:prstGeom prst="rect">
            <a:avLst/>
          </a:prstGeom>
        </p:spPr>
      </p:pic>
      <p:pic>
        <p:nvPicPr>
          <p:cNvPr id="6" name="Picture 5">
            <a:extLst>
              <a:ext uri="{FF2B5EF4-FFF2-40B4-BE49-F238E27FC236}">
                <a16:creationId xmlns:a16="http://schemas.microsoft.com/office/drawing/2014/main" id="{3DE4BBB8-CA9B-4746-8517-1E0FBCD3D9A3}"/>
              </a:ext>
            </a:extLst>
          </p:cNvPr>
          <p:cNvPicPr>
            <a:picLocks noChangeAspect="1"/>
          </p:cNvPicPr>
          <p:nvPr/>
        </p:nvPicPr>
        <p:blipFill>
          <a:blip r:embed="rId10"/>
          <a:stretch>
            <a:fillRect/>
          </a:stretch>
        </p:blipFill>
        <p:spPr>
          <a:xfrm>
            <a:off x="354899" y="3958813"/>
            <a:ext cx="926646" cy="926646"/>
          </a:xfrm>
          <a:prstGeom prst="rect">
            <a:avLst/>
          </a:prstGeom>
        </p:spPr>
      </p:pic>
      <p:pic>
        <p:nvPicPr>
          <p:cNvPr id="7" name="Picture 6">
            <a:extLst>
              <a:ext uri="{FF2B5EF4-FFF2-40B4-BE49-F238E27FC236}">
                <a16:creationId xmlns:a16="http://schemas.microsoft.com/office/drawing/2014/main" id="{D38FF3F4-55CF-41E3-AE99-AA4E6881BD59}"/>
              </a:ext>
            </a:extLst>
          </p:cNvPr>
          <p:cNvPicPr>
            <a:picLocks noChangeAspect="1"/>
          </p:cNvPicPr>
          <p:nvPr/>
        </p:nvPicPr>
        <p:blipFill>
          <a:blip r:embed="rId11"/>
          <a:stretch>
            <a:fillRect/>
          </a:stretch>
        </p:blipFill>
        <p:spPr>
          <a:xfrm>
            <a:off x="1683713" y="3935588"/>
            <a:ext cx="980332" cy="980332"/>
          </a:xfrm>
          <a:prstGeom prst="rect">
            <a:avLst/>
          </a:prstGeom>
        </p:spPr>
      </p:pic>
      <p:pic>
        <p:nvPicPr>
          <p:cNvPr id="8" name="Picture 7">
            <a:extLst>
              <a:ext uri="{FF2B5EF4-FFF2-40B4-BE49-F238E27FC236}">
                <a16:creationId xmlns:a16="http://schemas.microsoft.com/office/drawing/2014/main" id="{0FBEA810-5B6A-4140-82C3-69CF88414DB6}"/>
              </a:ext>
            </a:extLst>
          </p:cNvPr>
          <p:cNvPicPr>
            <a:picLocks noChangeAspect="1"/>
          </p:cNvPicPr>
          <p:nvPr/>
        </p:nvPicPr>
        <p:blipFill>
          <a:blip r:embed="rId12"/>
          <a:stretch>
            <a:fillRect/>
          </a:stretch>
        </p:blipFill>
        <p:spPr>
          <a:xfrm>
            <a:off x="3118882" y="2892013"/>
            <a:ext cx="898936" cy="898936"/>
          </a:xfrm>
          <a:prstGeom prst="rect">
            <a:avLst/>
          </a:prstGeom>
        </p:spPr>
      </p:pic>
      <p:pic>
        <p:nvPicPr>
          <p:cNvPr id="9" name="Picture 8">
            <a:extLst>
              <a:ext uri="{FF2B5EF4-FFF2-40B4-BE49-F238E27FC236}">
                <a16:creationId xmlns:a16="http://schemas.microsoft.com/office/drawing/2014/main" id="{486B89C8-F059-434E-9BD2-530DE7D3E5A8}"/>
              </a:ext>
            </a:extLst>
          </p:cNvPr>
          <p:cNvPicPr>
            <a:picLocks noChangeAspect="1"/>
          </p:cNvPicPr>
          <p:nvPr/>
        </p:nvPicPr>
        <p:blipFill>
          <a:blip r:embed="rId13"/>
          <a:stretch>
            <a:fillRect/>
          </a:stretch>
        </p:blipFill>
        <p:spPr>
          <a:xfrm>
            <a:off x="4310373" y="2829668"/>
            <a:ext cx="917987" cy="917987"/>
          </a:xfrm>
          <a:prstGeom prst="rect">
            <a:avLst/>
          </a:prstGeom>
        </p:spPr>
      </p:pic>
      <p:pic>
        <p:nvPicPr>
          <p:cNvPr id="10" name="Picture 9">
            <a:extLst>
              <a:ext uri="{FF2B5EF4-FFF2-40B4-BE49-F238E27FC236}">
                <a16:creationId xmlns:a16="http://schemas.microsoft.com/office/drawing/2014/main" id="{74EAD937-4F03-4FBA-8177-8D16068D4096}"/>
              </a:ext>
            </a:extLst>
          </p:cNvPr>
          <p:cNvPicPr>
            <a:picLocks noChangeAspect="1"/>
          </p:cNvPicPr>
          <p:nvPr/>
        </p:nvPicPr>
        <p:blipFill>
          <a:blip r:embed="rId14"/>
          <a:stretch>
            <a:fillRect/>
          </a:stretch>
        </p:blipFill>
        <p:spPr>
          <a:xfrm>
            <a:off x="2846273" y="3960441"/>
            <a:ext cx="959551" cy="959551"/>
          </a:xfrm>
          <a:prstGeom prst="rect">
            <a:avLst/>
          </a:prstGeom>
        </p:spPr>
      </p:pic>
      <p:pic>
        <p:nvPicPr>
          <p:cNvPr id="11" name="Picture 10">
            <a:extLst>
              <a:ext uri="{FF2B5EF4-FFF2-40B4-BE49-F238E27FC236}">
                <a16:creationId xmlns:a16="http://schemas.microsoft.com/office/drawing/2014/main" id="{A9781A52-AD2A-49AA-9A53-5FF1ABE8DE84}"/>
              </a:ext>
            </a:extLst>
          </p:cNvPr>
          <p:cNvPicPr>
            <a:picLocks noChangeAspect="1"/>
          </p:cNvPicPr>
          <p:nvPr/>
        </p:nvPicPr>
        <p:blipFill>
          <a:blip r:embed="rId15"/>
          <a:stretch>
            <a:fillRect/>
          </a:stretch>
        </p:blipFill>
        <p:spPr>
          <a:xfrm>
            <a:off x="4444028" y="3959627"/>
            <a:ext cx="938768" cy="938768"/>
          </a:xfrm>
          <a:prstGeom prst="rect">
            <a:avLst/>
          </a:prstGeom>
        </p:spPr>
      </p:pic>
      <p:pic>
        <p:nvPicPr>
          <p:cNvPr id="12" name="Picture 11">
            <a:extLst>
              <a:ext uri="{FF2B5EF4-FFF2-40B4-BE49-F238E27FC236}">
                <a16:creationId xmlns:a16="http://schemas.microsoft.com/office/drawing/2014/main" id="{99F54DC8-1C3B-4BB3-8611-041DF69E0F7E}"/>
              </a:ext>
            </a:extLst>
          </p:cNvPr>
          <p:cNvPicPr>
            <a:picLocks noChangeAspect="1"/>
          </p:cNvPicPr>
          <p:nvPr/>
        </p:nvPicPr>
        <p:blipFill>
          <a:blip r:embed="rId16"/>
          <a:stretch>
            <a:fillRect/>
          </a:stretch>
        </p:blipFill>
        <p:spPr>
          <a:xfrm>
            <a:off x="5619626" y="2698174"/>
            <a:ext cx="892010" cy="892010"/>
          </a:xfrm>
          <a:prstGeom prst="rect">
            <a:avLst/>
          </a:prstGeom>
        </p:spPr>
      </p:pic>
      <p:pic>
        <p:nvPicPr>
          <p:cNvPr id="13" name="Picture 12">
            <a:extLst>
              <a:ext uri="{FF2B5EF4-FFF2-40B4-BE49-F238E27FC236}">
                <a16:creationId xmlns:a16="http://schemas.microsoft.com/office/drawing/2014/main" id="{998F33E9-8F93-4230-849C-31CE02D994AF}"/>
              </a:ext>
            </a:extLst>
          </p:cNvPr>
          <p:cNvPicPr>
            <a:picLocks noChangeAspect="1"/>
          </p:cNvPicPr>
          <p:nvPr/>
        </p:nvPicPr>
        <p:blipFill>
          <a:blip r:embed="rId17"/>
          <a:stretch>
            <a:fillRect/>
          </a:stretch>
        </p:blipFill>
        <p:spPr>
          <a:xfrm>
            <a:off x="6650181" y="2724150"/>
            <a:ext cx="871351" cy="871351"/>
          </a:xfrm>
          <a:prstGeom prst="rect">
            <a:avLst/>
          </a:prstGeom>
        </p:spPr>
      </p:pic>
      <p:sp>
        <p:nvSpPr>
          <p:cNvPr id="491" name="TextBox 490">
            <a:extLst>
              <a:ext uri="{FF2B5EF4-FFF2-40B4-BE49-F238E27FC236}">
                <a16:creationId xmlns:a16="http://schemas.microsoft.com/office/drawing/2014/main" id="{918293CE-FF5A-49CB-B621-24AAD365398E}"/>
              </a:ext>
            </a:extLst>
          </p:cNvPr>
          <p:cNvSpPr txBox="1"/>
          <p:nvPr/>
        </p:nvSpPr>
        <p:spPr>
          <a:xfrm>
            <a:off x="7696199" y="2980459"/>
            <a:ext cx="1386918" cy="307777"/>
          </a:xfrm>
          <a:prstGeom prst="rect">
            <a:avLst/>
          </a:prstGeom>
          <a:solidFill>
            <a:srgbClr val="FFFFFF"/>
          </a:solidFill>
        </p:spPr>
        <p:style>
          <a:lnRef idx="2">
            <a:schemeClr val="accent5"/>
          </a:lnRef>
          <a:fillRef idx="1">
            <a:schemeClr val="lt1"/>
          </a:fillRef>
          <a:effectRef idx="0">
            <a:schemeClr val="accent5"/>
          </a:effectRef>
          <a:fontRef idx="minor">
            <a:schemeClr val="dk1"/>
          </a:fontRef>
        </p:style>
        <p:txBody>
          <a:bodyPr wrap="none" rtlCol="0">
            <a:spAutoFit/>
          </a:bodyPr>
          <a:lstStyle/>
          <a:p>
            <a:r>
              <a:rPr lang="en-AU" dirty="0">
                <a:solidFill>
                  <a:srgbClr val="0000FF"/>
                </a:solidFill>
                <a:latin typeface="Segoe UI Black" panose="020B0A02040204020203" pitchFamily="34" charset="0"/>
                <a:ea typeface="Segoe UI Black" panose="020B0A02040204020203" pitchFamily="34" charset="0"/>
              </a:rPr>
              <a:t>O</a:t>
            </a:r>
            <a:r>
              <a:rPr lang="en-AU" dirty="0">
                <a:solidFill>
                  <a:srgbClr val="0000FF"/>
                </a:solidFill>
              </a:rPr>
              <a:t>’s</a:t>
            </a:r>
            <a:r>
              <a:rPr lang="en-AU" dirty="0"/>
              <a:t> turn to play</a:t>
            </a:r>
          </a:p>
        </p:txBody>
      </p:sp>
      <p:sp>
        <p:nvSpPr>
          <p:cNvPr id="492" name="TextBox 491">
            <a:extLst>
              <a:ext uri="{FF2B5EF4-FFF2-40B4-BE49-F238E27FC236}">
                <a16:creationId xmlns:a16="http://schemas.microsoft.com/office/drawing/2014/main" id="{AC530009-0595-4075-B912-6D0EE241E419}"/>
              </a:ext>
            </a:extLst>
          </p:cNvPr>
          <p:cNvSpPr txBox="1"/>
          <p:nvPr/>
        </p:nvSpPr>
        <p:spPr>
          <a:xfrm>
            <a:off x="7730836" y="4310496"/>
            <a:ext cx="1369286" cy="307777"/>
          </a:xfrm>
          <a:prstGeom prst="rect">
            <a:avLst/>
          </a:prstGeom>
          <a:solidFill>
            <a:srgbClr val="FFFFFF"/>
          </a:solidFill>
        </p:spPr>
        <p:style>
          <a:lnRef idx="2">
            <a:schemeClr val="accent5"/>
          </a:lnRef>
          <a:fillRef idx="1">
            <a:schemeClr val="lt1"/>
          </a:fillRef>
          <a:effectRef idx="0">
            <a:schemeClr val="accent5"/>
          </a:effectRef>
          <a:fontRef idx="minor">
            <a:schemeClr val="dk1"/>
          </a:fontRef>
        </p:style>
        <p:txBody>
          <a:bodyPr wrap="none" rtlCol="0">
            <a:spAutoFit/>
          </a:bodyPr>
          <a:lstStyle/>
          <a:p>
            <a:r>
              <a:rPr lang="en-AU" dirty="0">
                <a:solidFill>
                  <a:srgbClr val="FF0000"/>
                </a:solidFill>
                <a:latin typeface="Segoe UI Black" panose="020B0A02040204020203" pitchFamily="34" charset="0"/>
                <a:ea typeface="Segoe UI Black" panose="020B0A02040204020203" pitchFamily="34" charset="0"/>
              </a:rPr>
              <a:t>X</a:t>
            </a:r>
            <a:r>
              <a:rPr lang="en-AU" dirty="0"/>
              <a:t>’s turn to play</a:t>
            </a:r>
          </a:p>
        </p:txBody>
      </p:sp>
      <p:sp>
        <p:nvSpPr>
          <p:cNvPr id="493" name="Arrow: Right 492">
            <a:extLst>
              <a:ext uri="{FF2B5EF4-FFF2-40B4-BE49-F238E27FC236}">
                <a16:creationId xmlns:a16="http://schemas.microsoft.com/office/drawing/2014/main" id="{7FD11F7A-F1EA-498B-8F83-36F5F1A55B65}"/>
              </a:ext>
            </a:extLst>
          </p:cNvPr>
          <p:cNvSpPr/>
          <p:nvPr/>
        </p:nvSpPr>
        <p:spPr>
          <a:xfrm rot="8647030">
            <a:off x="1525934" y="2247381"/>
            <a:ext cx="577779"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94" name="Arrow: Right 493">
            <a:extLst>
              <a:ext uri="{FF2B5EF4-FFF2-40B4-BE49-F238E27FC236}">
                <a16:creationId xmlns:a16="http://schemas.microsoft.com/office/drawing/2014/main" id="{DE80B788-23E1-4799-8E7B-ABC49EBA0B33}"/>
              </a:ext>
            </a:extLst>
          </p:cNvPr>
          <p:cNvSpPr/>
          <p:nvPr/>
        </p:nvSpPr>
        <p:spPr>
          <a:xfrm rot="5002359">
            <a:off x="2397420" y="2312418"/>
            <a:ext cx="422506"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95" name="Arrow: Right 494">
            <a:extLst>
              <a:ext uri="{FF2B5EF4-FFF2-40B4-BE49-F238E27FC236}">
                <a16:creationId xmlns:a16="http://schemas.microsoft.com/office/drawing/2014/main" id="{F3B3AE70-7943-4FA8-AA4F-CB2BA4B39F51}"/>
              </a:ext>
            </a:extLst>
          </p:cNvPr>
          <p:cNvSpPr/>
          <p:nvPr/>
        </p:nvSpPr>
        <p:spPr>
          <a:xfrm rot="5002359">
            <a:off x="2092620" y="3614746"/>
            <a:ext cx="422506"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96" name="Arrow: Right 495">
            <a:extLst>
              <a:ext uri="{FF2B5EF4-FFF2-40B4-BE49-F238E27FC236}">
                <a16:creationId xmlns:a16="http://schemas.microsoft.com/office/drawing/2014/main" id="{00B99312-3DF7-4B19-BB11-97EACF116D58}"/>
              </a:ext>
            </a:extLst>
          </p:cNvPr>
          <p:cNvSpPr/>
          <p:nvPr/>
        </p:nvSpPr>
        <p:spPr>
          <a:xfrm rot="5002359">
            <a:off x="4524091" y="2471745"/>
            <a:ext cx="422506"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97" name="Arrow: Right 496">
            <a:extLst>
              <a:ext uri="{FF2B5EF4-FFF2-40B4-BE49-F238E27FC236}">
                <a16:creationId xmlns:a16="http://schemas.microsoft.com/office/drawing/2014/main" id="{E16F1774-6436-44CF-A858-C0146B960A31}"/>
              </a:ext>
            </a:extLst>
          </p:cNvPr>
          <p:cNvSpPr/>
          <p:nvPr/>
        </p:nvSpPr>
        <p:spPr>
          <a:xfrm rot="5002359">
            <a:off x="4738839" y="3746364"/>
            <a:ext cx="422506"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98" name="Arrow: Right 497">
            <a:extLst>
              <a:ext uri="{FF2B5EF4-FFF2-40B4-BE49-F238E27FC236}">
                <a16:creationId xmlns:a16="http://schemas.microsoft.com/office/drawing/2014/main" id="{3D0199C3-184C-45C6-B329-61271F32D1C3}"/>
              </a:ext>
            </a:extLst>
          </p:cNvPr>
          <p:cNvSpPr/>
          <p:nvPr/>
        </p:nvSpPr>
        <p:spPr>
          <a:xfrm rot="8100000">
            <a:off x="3520988" y="2503689"/>
            <a:ext cx="577779"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99" name="Arrow: Right 498">
            <a:extLst>
              <a:ext uri="{FF2B5EF4-FFF2-40B4-BE49-F238E27FC236}">
                <a16:creationId xmlns:a16="http://schemas.microsoft.com/office/drawing/2014/main" id="{1EF9ECFE-E211-4260-A0E4-1F6ECB7561A6}"/>
              </a:ext>
            </a:extLst>
          </p:cNvPr>
          <p:cNvSpPr/>
          <p:nvPr/>
        </p:nvSpPr>
        <p:spPr>
          <a:xfrm rot="7378228">
            <a:off x="3481339" y="3710124"/>
            <a:ext cx="431747"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500" name="Arrow: Right 499">
            <a:extLst>
              <a:ext uri="{FF2B5EF4-FFF2-40B4-BE49-F238E27FC236}">
                <a16:creationId xmlns:a16="http://schemas.microsoft.com/office/drawing/2014/main" id="{1C3B92ED-4854-4B53-A1B0-C67657E8845D}"/>
              </a:ext>
            </a:extLst>
          </p:cNvPr>
          <p:cNvSpPr/>
          <p:nvPr/>
        </p:nvSpPr>
        <p:spPr>
          <a:xfrm rot="7378228">
            <a:off x="763933" y="3618980"/>
            <a:ext cx="577779"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501" name="Arrow: Right 500">
            <a:extLst>
              <a:ext uri="{FF2B5EF4-FFF2-40B4-BE49-F238E27FC236}">
                <a16:creationId xmlns:a16="http://schemas.microsoft.com/office/drawing/2014/main" id="{81B74801-6B20-423E-B74F-B7EA1793D33D}"/>
              </a:ext>
            </a:extLst>
          </p:cNvPr>
          <p:cNvSpPr/>
          <p:nvPr/>
        </p:nvSpPr>
        <p:spPr>
          <a:xfrm rot="4629754">
            <a:off x="6009128" y="2380036"/>
            <a:ext cx="414550"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502" name="Arrow: Right 501">
            <a:extLst>
              <a:ext uri="{FF2B5EF4-FFF2-40B4-BE49-F238E27FC236}">
                <a16:creationId xmlns:a16="http://schemas.microsoft.com/office/drawing/2014/main" id="{717645DF-2950-4C82-A6BC-3D5F1AB2871B}"/>
              </a:ext>
            </a:extLst>
          </p:cNvPr>
          <p:cNvSpPr/>
          <p:nvPr/>
        </p:nvSpPr>
        <p:spPr>
          <a:xfrm rot="2677997">
            <a:off x="6653365" y="2317691"/>
            <a:ext cx="414550" cy="4284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504" name="TextBox 503">
            <a:extLst>
              <a:ext uri="{FF2B5EF4-FFF2-40B4-BE49-F238E27FC236}">
                <a16:creationId xmlns:a16="http://schemas.microsoft.com/office/drawing/2014/main" id="{13302917-D1FA-4BAB-8774-44F57C878872}"/>
              </a:ext>
            </a:extLst>
          </p:cNvPr>
          <p:cNvSpPr txBox="1"/>
          <p:nvPr/>
        </p:nvSpPr>
        <p:spPr>
          <a:xfrm>
            <a:off x="1143000" y="1629641"/>
            <a:ext cx="1011382" cy="43088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AU" sz="1100" dirty="0">
                <a:solidFill>
                  <a:schemeClr val="tx1">
                    <a:lumMod val="90000"/>
                    <a:lumOff val="10000"/>
                  </a:schemeClr>
                </a:solidFill>
                <a:latin typeface="Segoe UI Black" panose="020B0A02040204020203" pitchFamily="34" charset="0"/>
                <a:ea typeface="Segoe UI Black" panose="020B0A02040204020203" pitchFamily="34" charset="0"/>
              </a:rPr>
              <a:t>Is it a win?</a:t>
            </a:r>
          </a:p>
          <a:p>
            <a:r>
              <a:rPr lang="en-AU" sz="1100" dirty="0">
                <a:solidFill>
                  <a:schemeClr val="tx1">
                    <a:lumMod val="90000"/>
                    <a:lumOff val="10000"/>
                  </a:schemeClr>
                </a:solidFill>
                <a:latin typeface="Segoe UI Black" panose="020B0A02040204020203" pitchFamily="34" charset="0"/>
                <a:ea typeface="Segoe UI Black" panose="020B0A02040204020203" pitchFamily="34" charset="0"/>
              </a:rPr>
              <a:t>Is it a draw?</a:t>
            </a:r>
            <a:endParaRPr lang="en-AU" sz="1100" dirty="0">
              <a:solidFill>
                <a:schemeClr val="tx1">
                  <a:lumMod val="90000"/>
                  <a:lumOff val="10000"/>
                </a:schemeClr>
              </a:solidFill>
            </a:endParaRPr>
          </a:p>
        </p:txBody>
      </p:sp>
      <p:sp>
        <p:nvSpPr>
          <p:cNvPr id="505" name="TextBox 504">
            <a:extLst>
              <a:ext uri="{FF2B5EF4-FFF2-40B4-BE49-F238E27FC236}">
                <a16:creationId xmlns:a16="http://schemas.microsoft.com/office/drawing/2014/main" id="{D79384F5-76D5-4743-8E66-2393901885E2}"/>
              </a:ext>
            </a:extLst>
          </p:cNvPr>
          <p:cNvSpPr txBox="1"/>
          <p:nvPr/>
        </p:nvSpPr>
        <p:spPr>
          <a:xfrm>
            <a:off x="1770529" y="2902630"/>
            <a:ext cx="1011382" cy="43088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AU" sz="1100" dirty="0">
                <a:solidFill>
                  <a:schemeClr val="tx1">
                    <a:lumMod val="90000"/>
                    <a:lumOff val="10000"/>
                  </a:schemeClr>
                </a:solidFill>
                <a:latin typeface="Segoe UI Black" panose="020B0A02040204020203" pitchFamily="34" charset="0"/>
                <a:ea typeface="Segoe UI Black" panose="020B0A02040204020203" pitchFamily="34" charset="0"/>
              </a:rPr>
              <a:t>Is it a win?</a:t>
            </a:r>
          </a:p>
          <a:p>
            <a:r>
              <a:rPr lang="en-AU" sz="1100" dirty="0">
                <a:solidFill>
                  <a:schemeClr val="tx1">
                    <a:lumMod val="90000"/>
                    <a:lumOff val="10000"/>
                  </a:schemeClr>
                </a:solidFill>
                <a:latin typeface="Segoe UI Black" panose="020B0A02040204020203" pitchFamily="34" charset="0"/>
                <a:ea typeface="Segoe UI Black" panose="020B0A02040204020203" pitchFamily="34" charset="0"/>
              </a:rPr>
              <a:t>Is it a draw?</a:t>
            </a:r>
            <a:endParaRPr lang="en-AU" sz="1100" dirty="0">
              <a:solidFill>
                <a:schemeClr val="tx1">
                  <a:lumMod val="90000"/>
                  <a:lumOff val="10000"/>
                </a:schemeClr>
              </a:solidFill>
            </a:endParaRPr>
          </a:p>
        </p:txBody>
      </p:sp>
      <p:sp>
        <p:nvSpPr>
          <p:cNvPr id="506" name="TextBox 505">
            <a:extLst>
              <a:ext uri="{FF2B5EF4-FFF2-40B4-BE49-F238E27FC236}">
                <a16:creationId xmlns:a16="http://schemas.microsoft.com/office/drawing/2014/main" id="{0F868C45-9884-4F39-B96C-82B6AB1A5593}"/>
              </a:ext>
            </a:extLst>
          </p:cNvPr>
          <p:cNvSpPr txBox="1"/>
          <p:nvPr/>
        </p:nvSpPr>
        <p:spPr>
          <a:xfrm>
            <a:off x="1358153" y="4202511"/>
            <a:ext cx="1011382" cy="43088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AU" sz="1100" dirty="0">
                <a:solidFill>
                  <a:schemeClr val="tx1">
                    <a:lumMod val="90000"/>
                    <a:lumOff val="10000"/>
                  </a:schemeClr>
                </a:solidFill>
                <a:latin typeface="Segoe UI Black" panose="020B0A02040204020203" pitchFamily="34" charset="0"/>
                <a:ea typeface="Segoe UI Black" panose="020B0A02040204020203" pitchFamily="34" charset="0"/>
              </a:rPr>
              <a:t>Is it a win?</a:t>
            </a:r>
          </a:p>
          <a:p>
            <a:r>
              <a:rPr lang="en-AU" sz="1100" dirty="0">
                <a:solidFill>
                  <a:schemeClr val="tx1">
                    <a:lumMod val="90000"/>
                    <a:lumOff val="10000"/>
                  </a:schemeClr>
                </a:solidFill>
                <a:latin typeface="Segoe UI Black" panose="020B0A02040204020203" pitchFamily="34" charset="0"/>
                <a:ea typeface="Segoe UI Black" panose="020B0A02040204020203" pitchFamily="34" charset="0"/>
              </a:rPr>
              <a:t>Is it a draw?</a:t>
            </a:r>
            <a:endParaRPr lang="en-AU" sz="1100" dirty="0">
              <a:solidFill>
                <a:schemeClr val="tx1">
                  <a:lumMod val="90000"/>
                  <a:lumOff val="10000"/>
                </a:schemeClr>
              </a:solidFill>
            </a:endParaRPr>
          </a:p>
        </p:txBody>
      </p:sp>
      <p:cxnSp>
        <p:nvCxnSpPr>
          <p:cNvPr id="15" name="Straight Connector 14">
            <a:extLst>
              <a:ext uri="{FF2B5EF4-FFF2-40B4-BE49-F238E27FC236}">
                <a16:creationId xmlns:a16="http://schemas.microsoft.com/office/drawing/2014/main" id="{F8CF4997-F404-47F9-8FFD-715873837DE0}"/>
              </a:ext>
            </a:extLst>
          </p:cNvPr>
          <p:cNvCxnSpPr/>
          <p:nvPr/>
        </p:nvCxnSpPr>
        <p:spPr>
          <a:xfrm>
            <a:off x="5674658" y="1469091"/>
            <a:ext cx="887506" cy="888626"/>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sp>
        <p:nvSpPr>
          <p:cNvPr id="16" name="Multiplication Sign 15">
            <a:extLst>
              <a:ext uri="{FF2B5EF4-FFF2-40B4-BE49-F238E27FC236}">
                <a16:creationId xmlns:a16="http://schemas.microsoft.com/office/drawing/2014/main" id="{42A8F504-5374-40E9-9878-C3952BB609D8}"/>
              </a:ext>
            </a:extLst>
          </p:cNvPr>
          <p:cNvSpPr/>
          <p:nvPr/>
        </p:nvSpPr>
        <p:spPr>
          <a:xfrm>
            <a:off x="5342964" y="2060762"/>
            <a:ext cx="2438400" cy="1828800"/>
          </a:xfrm>
          <a:prstGeom prst="mathMultiply">
            <a:avLst>
              <a:gd name="adj1" fmla="val 78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342B3245-C6E1-40DE-9611-C909F41E6539}"/>
              </a:ext>
            </a:extLst>
          </p:cNvPr>
          <p:cNvSpPr txBox="1"/>
          <p:nvPr/>
        </p:nvSpPr>
        <p:spPr>
          <a:xfrm>
            <a:off x="304800" y="4835723"/>
            <a:ext cx="1559858" cy="307777"/>
          </a:xfrm>
          <a:prstGeom prst="rect">
            <a:avLst/>
          </a:prstGeom>
          <a:noFill/>
        </p:spPr>
        <p:txBody>
          <a:bodyPr wrap="square" rtlCol="0">
            <a:spAutoFit/>
          </a:bodyPr>
          <a:lstStyle/>
          <a:p>
            <a:r>
              <a:rPr lang="en-AU" dirty="0">
                <a:solidFill>
                  <a:srgbClr val="FFFFFF"/>
                </a:solidFill>
              </a:rPr>
              <a:t>Score: 1</a:t>
            </a:r>
          </a:p>
        </p:txBody>
      </p:sp>
      <p:sp>
        <p:nvSpPr>
          <p:cNvPr id="511" name="TextBox 510">
            <a:extLst>
              <a:ext uri="{FF2B5EF4-FFF2-40B4-BE49-F238E27FC236}">
                <a16:creationId xmlns:a16="http://schemas.microsoft.com/office/drawing/2014/main" id="{41E1E925-8979-4CD6-887F-6196F41987CE}"/>
              </a:ext>
            </a:extLst>
          </p:cNvPr>
          <p:cNvSpPr txBox="1"/>
          <p:nvPr/>
        </p:nvSpPr>
        <p:spPr>
          <a:xfrm>
            <a:off x="1685365" y="4880546"/>
            <a:ext cx="1057835" cy="307777"/>
          </a:xfrm>
          <a:prstGeom prst="rect">
            <a:avLst/>
          </a:prstGeom>
          <a:noFill/>
        </p:spPr>
        <p:txBody>
          <a:bodyPr wrap="square" rtlCol="0">
            <a:spAutoFit/>
          </a:bodyPr>
          <a:lstStyle/>
          <a:p>
            <a:r>
              <a:rPr lang="en-AU" dirty="0">
                <a:solidFill>
                  <a:srgbClr val="FFFFFF"/>
                </a:solidFill>
              </a:rPr>
              <a:t>Score: 0</a:t>
            </a:r>
          </a:p>
        </p:txBody>
      </p:sp>
      <p:sp>
        <p:nvSpPr>
          <p:cNvPr id="512" name="TextBox 511">
            <a:extLst>
              <a:ext uri="{FF2B5EF4-FFF2-40B4-BE49-F238E27FC236}">
                <a16:creationId xmlns:a16="http://schemas.microsoft.com/office/drawing/2014/main" id="{DC7850C0-128C-4083-BD8B-7FB2E6E04B15}"/>
              </a:ext>
            </a:extLst>
          </p:cNvPr>
          <p:cNvSpPr txBox="1"/>
          <p:nvPr/>
        </p:nvSpPr>
        <p:spPr>
          <a:xfrm>
            <a:off x="2770094" y="4880546"/>
            <a:ext cx="1057835" cy="307777"/>
          </a:xfrm>
          <a:prstGeom prst="rect">
            <a:avLst/>
          </a:prstGeom>
          <a:noFill/>
        </p:spPr>
        <p:txBody>
          <a:bodyPr wrap="square" rtlCol="0">
            <a:spAutoFit/>
          </a:bodyPr>
          <a:lstStyle/>
          <a:p>
            <a:r>
              <a:rPr lang="en-AU" dirty="0">
                <a:solidFill>
                  <a:srgbClr val="FFFFFF"/>
                </a:solidFill>
              </a:rPr>
              <a:t>Score: 1</a:t>
            </a:r>
          </a:p>
        </p:txBody>
      </p:sp>
      <p:sp>
        <p:nvSpPr>
          <p:cNvPr id="513" name="TextBox 512">
            <a:extLst>
              <a:ext uri="{FF2B5EF4-FFF2-40B4-BE49-F238E27FC236}">
                <a16:creationId xmlns:a16="http://schemas.microsoft.com/office/drawing/2014/main" id="{A1DDE699-C06C-4AF8-A546-4AB4761E5FF8}"/>
              </a:ext>
            </a:extLst>
          </p:cNvPr>
          <p:cNvSpPr txBox="1"/>
          <p:nvPr/>
        </p:nvSpPr>
        <p:spPr>
          <a:xfrm>
            <a:off x="4320988" y="4844687"/>
            <a:ext cx="1057835" cy="307777"/>
          </a:xfrm>
          <a:prstGeom prst="rect">
            <a:avLst/>
          </a:prstGeom>
          <a:noFill/>
        </p:spPr>
        <p:txBody>
          <a:bodyPr wrap="square" rtlCol="0">
            <a:spAutoFit/>
          </a:bodyPr>
          <a:lstStyle/>
          <a:p>
            <a:r>
              <a:rPr lang="en-AU" dirty="0">
                <a:solidFill>
                  <a:srgbClr val="FFFFFF"/>
                </a:solidFill>
              </a:rPr>
              <a:t>Score: 0</a:t>
            </a:r>
          </a:p>
        </p:txBody>
      </p:sp>
      <p:sp>
        <p:nvSpPr>
          <p:cNvPr id="514" name="TextBox 513">
            <a:extLst>
              <a:ext uri="{FF2B5EF4-FFF2-40B4-BE49-F238E27FC236}">
                <a16:creationId xmlns:a16="http://schemas.microsoft.com/office/drawing/2014/main" id="{0FC9E810-78A8-40B3-A744-BE360F72C276}"/>
              </a:ext>
            </a:extLst>
          </p:cNvPr>
          <p:cNvSpPr txBox="1"/>
          <p:nvPr/>
        </p:nvSpPr>
        <p:spPr>
          <a:xfrm>
            <a:off x="5979459" y="1025722"/>
            <a:ext cx="1057835" cy="307777"/>
          </a:xfrm>
          <a:prstGeom prst="rect">
            <a:avLst/>
          </a:prstGeom>
          <a:noFill/>
        </p:spPr>
        <p:txBody>
          <a:bodyPr wrap="square" rtlCol="0">
            <a:spAutoFit/>
          </a:bodyPr>
          <a:lstStyle/>
          <a:p>
            <a:r>
              <a:rPr lang="en-AU" dirty="0">
                <a:solidFill>
                  <a:srgbClr val="FFFFFF"/>
                </a:solidFill>
              </a:rPr>
              <a:t>Score: 1</a:t>
            </a:r>
          </a:p>
        </p:txBody>
      </p:sp>
      <p:sp>
        <p:nvSpPr>
          <p:cNvPr id="515" name="TextBox 514">
            <a:extLst>
              <a:ext uri="{FF2B5EF4-FFF2-40B4-BE49-F238E27FC236}">
                <a16:creationId xmlns:a16="http://schemas.microsoft.com/office/drawing/2014/main" id="{2BB3503A-AF99-4F74-AC3A-F06BCF47B502}"/>
              </a:ext>
            </a:extLst>
          </p:cNvPr>
          <p:cNvSpPr txBox="1"/>
          <p:nvPr/>
        </p:nvSpPr>
        <p:spPr>
          <a:xfrm>
            <a:off x="2357718" y="1029822"/>
            <a:ext cx="1057835" cy="307777"/>
          </a:xfrm>
          <a:prstGeom prst="rect">
            <a:avLst/>
          </a:prstGeom>
          <a:noFill/>
        </p:spPr>
        <p:txBody>
          <a:bodyPr wrap="square" rtlCol="0">
            <a:spAutoFit/>
          </a:bodyPr>
          <a:lstStyle/>
          <a:p>
            <a:r>
              <a:rPr lang="en-AU" dirty="0">
                <a:solidFill>
                  <a:srgbClr val="FFFFFF"/>
                </a:solidFill>
              </a:rPr>
              <a:t>Score: 1   </a:t>
            </a:r>
          </a:p>
        </p:txBody>
      </p:sp>
      <p:sp>
        <p:nvSpPr>
          <p:cNvPr id="516" name="TextBox 515">
            <a:extLst>
              <a:ext uri="{FF2B5EF4-FFF2-40B4-BE49-F238E27FC236}">
                <a16:creationId xmlns:a16="http://schemas.microsoft.com/office/drawing/2014/main" id="{76F42E90-772C-4087-8647-D34864A674CB}"/>
              </a:ext>
            </a:extLst>
          </p:cNvPr>
          <p:cNvSpPr txBox="1"/>
          <p:nvPr/>
        </p:nvSpPr>
        <p:spPr>
          <a:xfrm>
            <a:off x="4356847" y="1047751"/>
            <a:ext cx="1057835" cy="307777"/>
          </a:xfrm>
          <a:prstGeom prst="rect">
            <a:avLst/>
          </a:prstGeom>
          <a:noFill/>
        </p:spPr>
        <p:txBody>
          <a:bodyPr wrap="square" rtlCol="0">
            <a:spAutoFit/>
          </a:bodyPr>
          <a:lstStyle/>
          <a:p>
            <a:r>
              <a:rPr lang="en-AU" dirty="0">
                <a:solidFill>
                  <a:srgbClr val="FFFFFF"/>
                </a:solidFill>
              </a:rPr>
              <a:t>Score: 1   </a:t>
            </a:r>
          </a:p>
        </p:txBody>
      </p:sp>
      <p:pic>
        <p:nvPicPr>
          <p:cNvPr id="517" name="Picture 516">
            <a:extLst>
              <a:ext uri="{FF2B5EF4-FFF2-40B4-BE49-F238E27FC236}">
                <a16:creationId xmlns:a16="http://schemas.microsoft.com/office/drawing/2014/main" id="{EA6BBA9D-F240-4339-9AA7-CE074FE78DE1}"/>
              </a:ext>
            </a:extLst>
          </p:cNvPr>
          <p:cNvPicPr>
            <a:picLocks noChangeAspect="1"/>
          </p:cNvPicPr>
          <p:nvPr/>
        </p:nvPicPr>
        <p:blipFill rotWithShape="1">
          <a:blip r:embed="rId18">
            <a:extLst>
              <a:ext uri="{837473B0-CC2E-450A-ABE3-18F120FF3D39}">
                <a1611:picAttrSrcUrl xmlns:a1611="http://schemas.microsoft.com/office/drawing/2016/11/main" r:id="rId19"/>
              </a:ext>
            </a:extLst>
          </a:blip>
          <a:srcRect l="7670" t="8239" r="51137" b="51490"/>
          <a:stretch/>
        </p:blipFill>
        <p:spPr>
          <a:xfrm>
            <a:off x="4477004" y="851784"/>
            <a:ext cx="283255" cy="276906"/>
          </a:xfrm>
          <a:prstGeom prst="rect">
            <a:avLst/>
          </a:prstGeom>
        </p:spPr>
      </p:pic>
      <p:cxnSp>
        <p:nvCxnSpPr>
          <p:cNvPr id="518" name="Straight Connector 517">
            <a:extLst>
              <a:ext uri="{FF2B5EF4-FFF2-40B4-BE49-F238E27FC236}">
                <a16:creationId xmlns:a16="http://schemas.microsoft.com/office/drawing/2014/main" id="{BA5C18AE-CF3D-4FC8-B00D-333D14961DA3}"/>
              </a:ext>
            </a:extLst>
          </p:cNvPr>
          <p:cNvCxnSpPr/>
          <p:nvPr/>
        </p:nvCxnSpPr>
        <p:spPr>
          <a:xfrm>
            <a:off x="3827930" y="206188"/>
            <a:ext cx="887506" cy="888626"/>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sp>
        <p:nvSpPr>
          <p:cNvPr id="519" name="Rectangle: Rounded Corners 518">
            <a:extLst>
              <a:ext uri="{FF2B5EF4-FFF2-40B4-BE49-F238E27FC236}">
                <a16:creationId xmlns:a16="http://schemas.microsoft.com/office/drawing/2014/main" id="{B0759CCC-D054-49FA-93A4-6C289F5379CE}"/>
              </a:ext>
            </a:extLst>
          </p:cNvPr>
          <p:cNvSpPr/>
          <p:nvPr/>
        </p:nvSpPr>
        <p:spPr>
          <a:xfrm>
            <a:off x="2277035" y="1082494"/>
            <a:ext cx="4733365" cy="2442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0" name="Straight Connector 519">
            <a:extLst>
              <a:ext uri="{FF2B5EF4-FFF2-40B4-BE49-F238E27FC236}">
                <a16:creationId xmlns:a16="http://schemas.microsoft.com/office/drawing/2014/main" id="{E62A48B9-B580-4FC8-80A5-F758636FF1BA}"/>
              </a:ext>
            </a:extLst>
          </p:cNvPr>
          <p:cNvCxnSpPr/>
          <p:nvPr/>
        </p:nvCxnSpPr>
        <p:spPr>
          <a:xfrm>
            <a:off x="358587" y="3979209"/>
            <a:ext cx="887506" cy="888626"/>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521" name="Straight Connector 520">
            <a:extLst>
              <a:ext uri="{FF2B5EF4-FFF2-40B4-BE49-F238E27FC236}">
                <a16:creationId xmlns:a16="http://schemas.microsoft.com/office/drawing/2014/main" id="{DC984448-D571-43D2-A89F-C4C5872B5776}"/>
              </a:ext>
            </a:extLst>
          </p:cNvPr>
          <p:cNvCxnSpPr/>
          <p:nvPr/>
        </p:nvCxnSpPr>
        <p:spPr>
          <a:xfrm>
            <a:off x="2850775" y="3997138"/>
            <a:ext cx="887506" cy="888626"/>
          </a:xfrm>
          <a:prstGeom prst="line">
            <a:avLst/>
          </a:prstGeom>
          <a:ln w="76200">
            <a:solidFill>
              <a:srgbClr val="FF000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90214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wipe(up)">
                                      <p:cBhvr>
                                        <p:cTn id="7" dur="500"/>
                                        <p:tgtEl>
                                          <p:spTgt spid="2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7"/>
                                        </p:tgtEl>
                                        <p:attrNameLst>
                                          <p:attrName>style.visibility</p:attrName>
                                        </p:attrNameLst>
                                      </p:cBhvr>
                                      <p:to>
                                        <p:strVal val="visible"/>
                                      </p:to>
                                    </p:set>
                                    <p:animEffect transition="in" filter="wipe(up)">
                                      <p:cBhvr>
                                        <p:cTn id="11" dur="500"/>
                                        <p:tgtEl>
                                          <p:spTgt spid="2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wipe(up)">
                                      <p:cBhvr>
                                        <p:cTn id="16" dur="500"/>
                                        <p:tgtEl>
                                          <p:spTgt spid="233"/>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504"/>
                                        </p:tgtEl>
                                        <p:attrNameLst>
                                          <p:attrName>style.visibility</p:attrName>
                                        </p:attrNameLst>
                                      </p:cBhvr>
                                      <p:to>
                                        <p:strVal val="visible"/>
                                      </p:to>
                                    </p:set>
                                    <p:animEffect transition="in" filter="wipe(up)">
                                      <p:cBhvr>
                                        <p:cTn id="24" dur="500"/>
                                        <p:tgtEl>
                                          <p:spTgt spid="5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491"/>
                                        </p:tgtEl>
                                        <p:attrNameLst>
                                          <p:attrName>style.visibility</p:attrName>
                                        </p:attrNameLst>
                                      </p:cBhvr>
                                      <p:to>
                                        <p:strVal val="visible"/>
                                      </p:to>
                                    </p:set>
                                    <p:animEffect transition="in" filter="wipe(up)">
                                      <p:cBhvr>
                                        <p:cTn id="29" dur="500"/>
                                        <p:tgtEl>
                                          <p:spTgt spid="491"/>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493"/>
                                        </p:tgtEl>
                                        <p:attrNameLst>
                                          <p:attrName>style.visibility</p:attrName>
                                        </p:attrNameLst>
                                      </p:cBhvr>
                                      <p:to>
                                        <p:strVal val="visible"/>
                                      </p:to>
                                    </p:set>
                                    <p:animEffect transition="in" filter="wipe(up)">
                                      <p:cBhvr>
                                        <p:cTn id="33" dur="500"/>
                                        <p:tgtEl>
                                          <p:spTgt spid="493"/>
                                        </p:tgtEl>
                                      </p:cBhvr>
                                    </p:animEffec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500"/>
                                        <p:tgtEl>
                                          <p:spTgt spid="4"/>
                                        </p:tgtEl>
                                      </p:cBhvr>
                                    </p:animEffect>
                                  </p:childTnLst>
                                </p:cTn>
                              </p:par>
                            </p:childTnLst>
                          </p:cTn>
                        </p:par>
                        <p:par>
                          <p:cTn id="38" fill="hold">
                            <p:stCondLst>
                              <p:cond delay="1500"/>
                            </p:stCondLst>
                            <p:childTnLst>
                              <p:par>
                                <p:cTn id="39" presetID="22" presetClass="entr" presetSubtype="1" fill="hold" grpId="0" nodeType="afterEffect">
                                  <p:stCondLst>
                                    <p:cond delay="0"/>
                                  </p:stCondLst>
                                  <p:childTnLst>
                                    <p:set>
                                      <p:cBhvr>
                                        <p:cTn id="40" dur="1" fill="hold">
                                          <p:stCondLst>
                                            <p:cond delay="0"/>
                                          </p:stCondLst>
                                        </p:cTn>
                                        <p:tgtEl>
                                          <p:spTgt spid="505"/>
                                        </p:tgtEl>
                                        <p:attrNameLst>
                                          <p:attrName>style.visibility</p:attrName>
                                        </p:attrNameLst>
                                      </p:cBhvr>
                                      <p:to>
                                        <p:strVal val="visible"/>
                                      </p:to>
                                    </p:set>
                                    <p:animEffect transition="in" filter="wipe(up)">
                                      <p:cBhvr>
                                        <p:cTn id="41" dur="500"/>
                                        <p:tgtEl>
                                          <p:spTgt spid="505"/>
                                        </p:tgtEl>
                                      </p:cBhvr>
                                    </p:animEffect>
                                  </p:childTnLst>
                                </p:cTn>
                              </p:par>
                            </p:childTnLst>
                          </p:cTn>
                        </p:par>
                        <p:par>
                          <p:cTn id="42" fill="hold">
                            <p:stCondLst>
                              <p:cond delay="2000"/>
                            </p:stCondLst>
                            <p:childTnLst>
                              <p:par>
                                <p:cTn id="43" presetID="22" presetClass="entr" presetSubtype="1" fill="hold" grpId="0" nodeType="afterEffect">
                                  <p:stCondLst>
                                    <p:cond delay="0"/>
                                  </p:stCondLst>
                                  <p:childTnLst>
                                    <p:set>
                                      <p:cBhvr>
                                        <p:cTn id="44" dur="1" fill="hold">
                                          <p:stCondLst>
                                            <p:cond delay="0"/>
                                          </p:stCondLst>
                                        </p:cTn>
                                        <p:tgtEl>
                                          <p:spTgt spid="492"/>
                                        </p:tgtEl>
                                        <p:attrNameLst>
                                          <p:attrName>style.visibility</p:attrName>
                                        </p:attrNameLst>
                                      </p:cBhvr>
                                      <p:to>
                                        <p:strVal val="visible"/>
                                      </p:to>
                                    </p:set>
                                    <p:animEffect transition="in" filter="wipe(up)">
                                      <p:cBhvr>
                                        <p:cTn id="45" dur="500"/>
                                        <p:tgtEl>
                                          <p:spTgt spid="49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00"/>
                                        </p:tgtEl>
                                        <p:attrNameLst>
                                          <p:attrName>style.visibility</p:attrName>
                                        </p:attrNameLst>
                                      </p:cBhvr>
                                      <p:to>
                                        <p:strVal val="visible"/>
                                      </p:to>
                                    </p:set>
                                    <p:animEffect transition="in" filter="wipe(up)">
                                      <p:cBhvr>
                                        <p:cTn id="50" dur="500"/>
                                        <p:tgtEl>
                                          <p:spTgt spid="500"/>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up)">
                                      <p:cBhvr>
                                        <p:cTn id="54" dur="500"/>
                                        <p:tgtEl>
                                          <p:spTgt spid="6"/>
                                        </p:tgtEl>
                                      </p:cBhvr>
                                    </p:animEffect>
                                  </p:childTnLst>
                                </p:cTn>
                              </p:par>
                            </p:childTnLst>
                          </p:cTn>
                        </p:par>
                        <p:par>
                          <p:cTn id="55" fill="hold">
                            <p:stCondLst>
                              <p:cond delay="1000"/>
                            </p:stCondLst>
                            <p:childTnLst>
                              <p:par>
                                <p:cTn id="56" presetID="22" presetClass="entr" presetSubtype="4" fill="hold" nodeType="afterEffect">
                                  <p:stCondLst>
                                    <p:cond delay="0"/>
                                  </p:stCondLst>
                                  <p:childTnLst>
                                    <p:set>
                                      <p:cBhvr>
                                        <p:cTn id="57" dur="1" fill="hold">
                                          <p:stCondLst>
                                            <p:cond delay="0"/>
                                          </p:stCondLst>
                                        </p:cTn>
                                        <p:tgtEl>
                                          <p:spTgt spid="520"/>
                                        </p:tgtEl>
                                        <p:attrNameLst>
                                          <p:attrName>style.visibility</p:attrName>
                                        </p:attrNameLst>
                                      </p:cBhvr>
                                      <p:to>
                                        <p:strVal val="visible"/>
                                      </p:to>
                                    </p:set>
                                    <p:animEffect transition="in" filter="wipe(down)">
                                      <p:cBhvr>
                                        <p:cTn id="58" dur="500"/>
                                        <p:tgtEl>
                                          <p:spTgt spid="520"/>
                                        </p:tgtEl>
                                      </p:cBhvr>
                                    </p:animEffect>
                                  </p:childTnLst>
                                </p:cTn>
                              </p:par>
                            </p:childTnLst>
                          </p:cTn>
                        </p:par>
                        <p:par>
                          <p:cTn id="59" fill="hold">
                            <p:stCondLst>
                              <p:cond delay="1500"/>
                            </p:stCondLst>
                            <p:childTnLst>
                              <p:par>
                                <p:cTn id="60" presetID="22" presetClass="entr" presetSubtype="1" fill="hold" grpId="0" nodeType="afterEffect">
                                  <p:stCondLst>
                                    <p:cond delay="0"/>
                                  </p:stCondLst>
                                  <p:childTnLst>
                                    <p:set>
                                      <p:cBhvr>
                                        <p:cTn id="61" dur="1" fill="hold">
                                          <p:stCondLst>
                                            <p:cond delay="0"/>
                                          </p:stCondLst>
                                        </p:cTn>
                                        <p:tgtEl>
                                          <p:spTgt spid="506"/>
                                        </p:tgtEl>
                                        <p:attrNameLst>
                                          <p:attrName>style.visibility</p:attrName>
                                        </p:attrNameLst>
                                      </p:cBhvr>
                                      <p:to>
                                        <p:strVal val="visible"/>
                                      </p:to>
                                    </p:set>
                                    <p:animEffect transition="in" filter="wipe(up)">
                                      <p:cBhvr>
                                        <p:cTn id="62" dur="500"/>
                                        <p:tgtEl>
                                          <p:spTgt spid="50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4" fill="hold" grpId="1" nodeType="clickEffect">
                                  <p:stCondLst>
                                    <p:cond delay="0"/>
                                  </p:stCondLst>
                                  <p:childTnLst>
                                    <p:animEffect transition="out" filter="wipe(down)">
                                      <p:cBhvr>
                                        <p:cTn id="71" dur="500"/>
                                        <p:tgtEl>
                                          <p:spTgt spid="506"/>
                                        </p:tgtEl>
                                      </p:cBhvr>
                                    </p:animEffect>
                                    <p:set>
                                      <p:cBhvr>
                                        <p:cTn id="72" dur="1" fill="hold">
                                          <p:stCondLst>
                                            <p:cond delay="499"/>
                                          </p:stCondLst>
                                        </p:cTn>
                                        <p:tgtEl>
                                          <p:spTgt spid="506"/>
                                        </p:tgtEl>
                                        <p:attrNameLst>
                                          <p:attrName>style.visibility</p:attrName>
                                        </p:attrNameLst>
                                      </p:cBhvr>
                                      <p:to>
                                        <p:strVal val="hidden"/>
                                      </p:to>
                                    </p:set>
                                  </p:childTnLst>
                                </p:cTn>
                              </p:par>
                              <p:par>
                                <p:cTn id="73" presetID="22" presetClass="exit" presetSubtype="4" fill="hold" grpId="1" nodeType="withEffect">
                                  <p:stCondLst>
                                    <p:cond delay="0"/>
                                  </p:stCondLst>
                                  <p:childTnLst>
                                    <p:animEffect transition="out" filter="wipe(down)">
                                      <p:cBhvr>
                                        <p:cTn id="74" dur="500"/>
                                        <p:tgtEl>
                                          <p:spTgt spid="505"/>
                                        </p:tgtEl>
                                      </p:cBhvr>
                                    </p:animEffect>
                                    <p:set>
                                      <p:cBhvr>
                                        <p:cTn id="75" dur="1" fill="hold">
                                          <p:stCondLst>
                                            <p:cond delay="499"/>
                                          </p:stCondLst>
                                        </p:cTn>
                                        <p:tgtEl>
                                          <p:spTgt spid="505"/>
                                        </p:tgtEl>
                                        <p:attrNameLst>
                                          <p:attrName>style.visibility</p:attrName>
                                        </p:attrNameLst>
                                      </p:cBhvr>
                                      <p:to>
                                        <p:strVal val="hidden"/>
                                      </p:to>
                                    </p:set>
                                  </p:childTnLst>
                                </p:cTn>
                              </p:par>
                              <p:par>
                                <p:cTn id="76" presetID="22" presetClass="entr" presetSubtype="1" fill="hold" grpId="0" nodeType="withEffect">
                                  <p:stCondLst>
                                    <p:cond delay="0"/>
                                  </p:stCondLst>
                                  <p:childTnLst>
                                    <p:set>
                                      <p:cBhvr>
                                        <p:cTn id="77" dur="1" fill="hold">
                                          <p:stCondLst>
                                            <p:cond delay="0"/>
                                          </p:stCondLst>
                                        </p:cTn>
                                        <p:tgtEl>
                                          <p:spTgt spid="494"/>
                                        </p:tgtEl>
                                        <p:attrNameLst>
                                          <p:attrName>style.visibility</p:attrName>
                                        </p:attrNameLst>
                                      </p:cBhvr>
                                      <p:to>
                                        <p:strVal val="visible"/>
                                      </p:to>
                                    </p:set>
                                    <p:animEffect transition="in" filter="wipe(up)">
                                      <p:cBhvr>
                                        <p:cTn id="78" dur="500"/>
                                        <p:tgtEl>
                                          <p:spTgt spid="494"/>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up)">
                                      <p:cBhvr>
                                        <p:cTn id="82" dur="500"/>
                                        <p:tgtEl>
                                          <p:spTgt spid="5"/>
                                        </p:tgtEl>
                                      </p:cBhvr>
                                    </p:animEffect>
                                  </p:childTnLst>
                                </p:cTn>
                              </p:par>
                            </p:childTnLst>
                          </p:cTn>
                        </p:par>
                        <p:par>
                          <p:cTn id="83" fill="hold">
                            <p:stCondLst>
                              <p:cond delay="1000"/>
                            </p:stCondLst>
                            <p:childTnLst>
                              <p:par>
                                <p:cTn id="84" presetID="22" presetClass="entr" presetSubtype="1" fill="hold" grpId="0" nodeType="afterEffect">
                                  <p:stCondLst>
                                    <p:cond delay="0"/>
                                  </p:stCondLst>
                                  <p:childTnLst>
                                    <p:set>
                                      <p:cBhvr>
                                        <p:cTn id="85" dur="1" fill="hold">
                                          <p:stCondLst>
                                            <p:cond delay="0"/>
                                          </p:stCondLst>
                                        </p:cTn>
                                        <p:tgtEl>
                                          <p:spTgt spid="495"/>
                                        </p:tgtEl>
                                        <p:attrNameLst>
                                          <p:attrName>style.visibility</p:attrName>
                                        </p:attrNameLst>
                                      </p:cBhvr>
                                      <p:to>
                                        <p:strVal val="visible"/>
                                      </p:to>
                                    </p:set>
                                    <p:animEffect transition="in" filter="wipe(up)">
                                      <p:cBhvr>
                                        <p:cTn id="86" dur="500"/>
                                        <p:tgtEl>
                                          <p:spTgt spid="495"/>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wipe(up)">
                                      <p:cBhvr>
                                        <p:cTn id="90" dur="500"/>
                                        <p:tgtEl>
                                          <p:spTgt spid="7"/>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511"/>
                                        </p:tgtEl>
                                        <p:attrNameLst>
                                          <p:attrName>style.visibility</p:attrName>
                                        </p:attrNameLst>
                                      </p:cBhvr>
                                      <p:to>
                                        <p:strVal val="visible"/>
                                      </p:to>
                                    </p:set>
                                    <p:animEffect transition="in" filter="fade">
                                      <p:cBhvr>
                                        <p:cTn id="94" dur="500"/>
                                        <p:tgtEl>
                                          <p:spTgt spid="51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0" nodeType="clickEffect">
                                  <p:stCondLst>
                                    <p:cond delay="0"/>
                                  </p:stCondLst>
                                  <p:childTnLst>
                                    <p:set>
                                      <p:cBhvr>
                                        <p:cTn id="98" dur="1" fill="hold">
                                          <p:stCondLst>
                                            <p:cond delay="0"/>
                                          </p:stCondLst>
                                        </p:cTn>
                                        <p:tgtEl>
                                          <p:spTgt spid="515"/>
                                        </p:tgtEl>
                                        <p:attrNameLst>
                                          <p:attrName>style.visibility</p:attrName>
                                        </p:attrNameLst>
                                      </p:cBhvr>
                                      <p:to>
                                        <p:strVal val="visible"/>
                                      </p:to>
                                    </p:set>
                                    <p:anim calcmode="lin" valueType="num">
                                      <p:cBhvr additive="base">
                                        <p:cTn id="99" dur="500" fill="hold"/>
                                        <p:tgtEl>
                                          <p:spTgt spid="515"/>
                                        </p:tgtEl>
                                        <p:attrNameLst>
                                          <p:attrName>ppt_x</p:attrName>
                                        </p:attrNameLst>
                                      </p:cBhvr>
                                      <p:tavLst>
                                        <p:tav tm="0">
                                          <p:val>
                                            <p:strVal val="0-#ppt_w/2"/>
                                          </p:val>
                                        </p:tav>
                                        <p:tav tm="100000">
                                          <p:val>
                                            <p:strVal val="#ppt_x"/>
                                          </p:val>
                                        </p:tav>
                                      </p:tavLst>
                                    </p:anim>
                                    <p:anim calcmode="lin" valueType="num">
                                      <p:cBhvr additive="base">
                                        <p:cTn id="100" dur="500" fill="hold"/>
                                        <p:tgtEl>
                                          <p:spTgt spid="515"/>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962"/>
                                        </p:tgtEl>
                                        <p:attrNameLst>
                                          <p:attrName>style.visibility</p:attrName>
                                        </p:attrNameLst>
                                      </p:cBhvr>
                                      <p:to>
                                        <p:strVal val="visible"/>
                                      </p:to>
                                    </p:set>
                                    <p:animEffect transition="in" filter="wipe(up)">
                                      <p:cBhvr>
                                        <p:cTn id="105" dur="500"/>
                                        <p:tgtEl>
                                          <p:spTgt spid="962"/>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1000"/>
                            </p:stCondLst>
                            <p:childTnLst>
                              <p:par>
                                <p:cTn id="111" presetID="22" presetClass="entr" presetSubtype="1" fill="hold" grpId="0" nodeType="afterEffect">
                                  <p:stCondLst>
                                    <p:cond delay="0"/>
                                  </p:stCondLst>
                                  <p:childTnLst>
                                    <p:set>
                                      <p:cBhvr>
                                        <p:cTn id="112" dur="1" fill="hold">
                                          <p:stCondLst>
                                            <p:cond delay="0"/>
                                          </p:stCondLst>
                                        </p:cTn>
                                        <p:tgtEl>
                                          <p:spTgt spid="498"/>
                                        </p:tgtEl>
                                        <p:attrNameLst>
                                          <p:attrName>style.visibility</p:attrName>
                                        </p:attrNameLst>
                                      </p:cBhvr>
                                      <p:to>
                                        <p:strVal val="visible"/>
                                      </p:to>
                                    </p:set>
                                    <p:animEffect transition="in" filter="wipe(up)">
                                      <p:cBhvr>
                                        <p:cTn id="113" dur="500"/>
                                        <p:tgtEl>
                                          <p:spTgt spid="498"/>
                                        </p:tgtEl>
                                      </p:cBhvr>
                                    </p:animEffect>
                                  </p:childTnLst>
                                </p:cTn>
                              </p:par>
                            </p:childTnLst>
                          </p:cTn>
                        </p:par>
                        <p:par>
                          <p:cTn id="114" fill="hold">
                            <p:stCondLst>
                              <p:cond delay="1500"/>
                            </p:stCondLst>
                            <p:childTnLst>
                              <p:par>
                                <p:cTn id="115" presetID="22" presetClass="entr" presetSubtype="1" fill="hold" nodeType="after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wipe(up)">
                                      <p:cBhvr>
                                        <p:cTn id="117" dur="500"/>
                                        <p:tgtEl>
                                          <p:spTgt spid="8"/>
                                        </p:tgtEl>
                                      </p:cBhvr>
                                    </p:animEffect>
                                  </p:childTnLst>
                                </p:cTn>
                              </p:par>
                            </p:childTnLst>
                          </p:cTn>
                        </p:par>
                        <p:par>
                          <p:cTn id="118" fill="hold">
                            <p:stCondLst>
                              <p:cond delay="2000"/>
                            </p:stCondLst>
                            <p:childTnLst>
                              <p:par>
                                <p:cTn id="119" presetID="22" presetClass="entr" presetSubtype="1" fill="hold" grpId="0" nodeType="afterEffect">
                                  <p:stCondLst>
                                    <p:cond delay="0"/>
                                  </p:stCondLst>
                                  <p:childTnLst>
                                    <p:set>
                                      <p:cBhvr>
                                        <p:cTn id="120" dur="1" fill="hold">
                                          <p:stCondLst>
                                            <p:cond delay="0"/>
                                          </p:stCondLst>
                                        </p:cTn>
                                        <p:tgtEl>
                                          <p:spTgt spid="499"/>
                                        </p:tgtEl>
                                        <p:attrNameLst>
                                          <p:attrName>style.visibility</p:attrName>
                                        </p:attrNameLst>
                                      </p:cBhvr>
                                      <p:to>
                                        <p:strVal val="visible"/>
                                      </p:to>
                                    </p:set>
                                    <p:animEffect transition="in" filter="wipe(up)">
                                      <p:cBhvr>
                                        <p:cTn id="121" dur="500"/>
                                        <p:tgtEl>
                                          <p:spTgt spid="499"/>
                                        </p:tgtEl>
                                      </p:cBhvr>
                                    </p:animEffect>
                                  </p:childTnLst>
                                </p:cTn>
                              </p:par>
                            </p:childTnLst>
                          </p:cTn>
                        </p:par>
                        <p:par>
                          <p:cTn id="122" fill="hold">
                            <p:stCondLst>
                              <p:cond delay="2500"/>
                            </p:stCondLst>
                            <p:childTnLst>
                              <p:par>
                                <p:cTn id="123" presetID="22" presetClass="entr" presetSubtype="1" fill="hold" nodeType="after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up)">
                                      <p:cBhvr>
                                        <p:cTn id="125" dur="500"/>
                                        <p:tgtEl>
                                          <p:spTgt spid="10"/>
                                        </p:tgtEl>
                                      </p:cBhvr>
                                    </p:animEffect>
                                  </p:childTnLst>
                                </p:cTn>
                              </p:par>
                            </p:childTnLst>
                          </p:cTn>
                        </p:par>
                        <p:par>
                          <p:cTn id="126" fill="hold">
                            <p:stCondLst>
                              <p:cond delay="3000"/>
                            </p:stCondLst>
                            <p:childTnLst>
                              <p:par>
                                <p:cTn id="127" presetID="22" presetClass="entr" presetSubtype="4" fill="hold" nodeType="afterEffect">
                                  <p:stCondLst>
                                    <p:cond delay="0"/>
                                  </p:stCondLst>
                                  <p:childTnLst>
                                    <p:set>
                                      <p:cBhvr>
                                        <p:cTn id="128" dur="1" fill="hold">
                                          <p:stCondLst>
                                            <p:cond delay="0"/>
                                          </p:stCondLst>
                                        </p:cTn>
                                        <p:tgtEl>
                                          <p:spTgt spid="521"/>
                                        </p:tgtEl>
                                        <p:attrNameLst>
                                          <p:attrName>style.visibility</p:attrName>
                                        </p:attrNameLst>
                                      </p:cBhvr>
                                      <p:to>
                                        <p:strVal val="visible"/>
                                      </p:to>
                                    </p:set>
                                    <p:animEffect transition="in" filter="wipe(down)">
                                      <p:cBhvr>
                                        <p:cTn id="129" dur="500"/>
                                        <p:tgtEl>
                                          <p:spTgt spid="521"/>
                                        </p:tgtEl>
                                      </p:cBhvr>
                                    </p:animEffect>
                                  </p:childTnLst>
                                </p:cTn>
                              </p:par>
                            </p:childTnLst>
                          </p:cTn>
                        </p:par>
                        <p:par>
                          <p:cTn id="130" fill="hold">
                            <p:stCondLst>
                              <p:cond delay="3500"/>
                            </p:stCondLst>
                            <p:childTnLst>
                              <p:par>
                                <p:cTn id="131" presetID="10" presetClass="entr" presetSubtype="0" fill="hold" grpId="0" nodeType="afterEffect">
                                  <p:stCondLst>
                                    <p:cond delay="0"/>
                                  </p:stCondLst>
                                  <p:childTnLst>
                                    <p:set>
                                      <p:cBhvr>
                                        <p:cTn id="132" dur="1" fill="hold">
                                          <p:stCondLst>
                                            <p:cond delay="0"/>
                                          </p:stCondLst>
                                        </p:cTn>
                                        <p:tgtEl>
                                          <p:spTgt spid="512"/>
                                        </p:tgtEl>
                                        <p:attrNameLst>
                                          <p:attrName>style.visibility</p:attrName>
                                        </p:attrNameLst>
                                      </p:cBhvr>
                                      <p:to>
                                        <p:strVal val="visible"/>
                                      </p:to>
                                    </p:set>
                                    <p:animEffect transition="in" filter="fade">
                                      <p:cBhvr>
                                        <p:cTn id="133" dur="500"/>
                                        <p:tgtEl>
                                          <p:spTgt spid="512"/>
                                        </p:tgtEl>
                                      </p:cBhvr>
                                    </p:animEffect>
                                  </p:childTnLst>
                                </p:cTn>
                              </p:par>
                            </p:childTnLst>
                          </p:cTn>
                        </p:par>
                        <p:par>
                          <p:cTn id="134" fill="hold">
                            <p:stCondLst>
                              <p:cond delay="4000"/>
                            </p:stCondLst>
                            <p:childTnLst>
                              <p:par>
                                <p:cTn id="135" presetID="22" presetClass="entr" presetSubtype="1" fill="hold" grpId="0" nodeType="afterEffect">
                                  <p:stCondLst>
                                    <p:cond delay="0"/>
                                  </p:stCondLst>
                                  <p:childTnLst>
                                    <p:set>
                                      <p:cBhvr>
                                        <p:cTn id="136" dur="1" fill="hold">
                                          <p:stCondLst>
                                            <p:cond delay="0"/>
                                          </p:stCondLst>
                                        </p:cTn>
                                        <p:tgtEl>
                                          <p:spTgt spid="496"/>
                                        </p:tgtEl>
                                        <p:attrNameLst>
                                          <p:attrName>style.visibility</p:attrName>
                                        </p:attrNameLst>
                                      </p:cBhvr>
                                      <p:to>
                                        <p:strVal val="visible"/>
                                      </p:to>
                                    </p:set>
                                    <p:animEffect transition="in" filter="wipe(up)">
                                      <p:cBhvr>
                                        <p:cTn id="137" dur="500"/>
                                        <p:tgtEl>
                                          <p:spTgt spid="496"/>
                                        </p:tgtEl>
                                      </p:cBhvr>
                                    </p:animEffect>
                                  </p:childTnLst>
                                </p:cTn>
                              </p:par>
                            </p:childTnLst>
                          </p:cTn>
                        </p:par>
                        <p:par>
                          <p:cTn id="138" fill="hold">
                            <p:stCondLst>
                              <p:cond delay="4500"/>
                            </p:stCondLst>
                            <p:childTnLst>
                              <p:par>
                                <p:cTn id="139" presetID="22" presetClass="entr" presetSubtype="1"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animEffect transition="in" filter="wipe(up)">
                                      <p:cBhvr>
                                        <p:cTn id="141" dur="500"/>
                                        <p:tgtEl>
                                          <p:spTgt spid="9"/>
                                        </p:tgtEl>
                                      </p:cBhvr>
                                    </p:animEffect>
                                  </p:childTnLst>
                                </p:cTn>
                              </p:par>
                            </p:childTnLst>
                          </p:cTn>
                        </p:par>
                        <p:par>
                          <p:cTn id="142" fill="hold">
                            <p:stCondLst>
                              <p:cond delay="5000"/>
                            </p:stCondLst>
                            <p:childTnLst>
                              <p:par>
                                <p:cTn id="143" presetID="22" presetClass="entr" presetSubtype="1" fill="hold" grpId="0" nodeType="afterEffect">
                                  <p:stCondLst>
                                    <p:cond delay="0"/>
                                  </p:stCondLst>
                                  <p:childTnLst>
                                    <p:set>
                                      <p:cBhvr>
                                        <p:cTn id="144" dur="1" fill="hold">
                                          <p:stCondLst>
                                            <p:cond delay="0"/>
                                          </p:stCondLst>
                                        </p:cTn>
                                        <p:tgtEl>
                                          <p:spTgt spid="497"/>
                                        </p:tgtEl>
                                        <p:attrNameLst>
                                          <p:attrName>style.visibility</p:attrName>
                                        </p:attrNameLst>
                                      </p:cBhvr>
                                      <p:to>
                                        <p:strVal val="visible"/>
                                      </p:to>
                                    </p:set>
                                    <p:animEffect transition="in" filter="wipe(up)">
                                      <p:cBhvr>
                                        <p:cTn id="145" dur="500"/>
                                        <p:tgtEl>
                                          <p:spTgt spid="497"/>
                                        </p:tgtEl>
                                      </p:cBhvr>
                                    </p:animEffect>
                                  </p:childTnLst>
                                </p:cTn>
                              </p:par>
                            </p:childTnLst>
                          </p:cTn>
                        </p:par>
                        <p:par>
                          <p:cTn id="146" fill="hold">
                            <p:stCondLst>
                              <p:cond delay="5500"/>
                            </p:stCondLst>
                            <p:childTnLst>
                              <p:par>
                                <p:cTn id="147" presetID="22" presetClass="entr" presetSubtype="1" fill="hold" nodeType="afterEffect">
                                  <p:stCondLst>
                                    <p:cond delay="0"/>
                                  </p:stCondLst>
                                  <p:childTnLst>
                                    <p:set>
                                      <p:cBhvr>
                                        <p:cTn id="148" dur="1" fill="hold">
                                          <p:stCondLst>
                                            <p:cond delay="0"/>
                                          </p:stCondLst>
                                        </p:cTn>
                                        <p:tgtEl>
                                          <p:spTgt spid="11"/>
                                        </p:tgtEl>
                                        <p:attrNameLst>
                                          <p:attrName>style.visibility</p:attrName>
                                        </p:attrNameLst>
                                      </p:cBhvr>
                                      <p:to>
                                        <p:strVal val="visible"/>
                                      </p:to>
                                    </p:set>
                                    <p:animEffect transition="in" filter="wipe(up)">
                                      <p:cBhvr>
                                        <p:cTn id="149" dur="500"/>
                                        <p:tgtEl>
                                          <p:spTgt spid="11"/>
                                        </p:tgtEl>
                                      </p:cBhvr>
                                    </p:animEffect>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513"/>
                                        </p:tgtEl>
                                        <p:attrNameLst>
                                          <p:attrName>style.visibility</p:attrName>
                                        </p:attrNameLst>
                                      </p:cBhvr>
                                      <p:to>
                                        <p:strVal val="visible"/>
                                      </p:to>
                                    </p:set>
                                    <p:animEffect transition="in" filter="fade">
                                      <p:cBhvr>
                                        <p:cTn id="153" dur="500"/>
                                        <p:tgtEl>
                                          <p:spTgt spid="513"/>
                                        </p:tgtEl>
                                      </p:cBhvr>
                                    </p:animEffect>
                                  </p:childTnLst>
                                </p:cTn>
                              </p:par>
                            </p:childTnLst>
                          </p:cTn>
                        </p:par>
                        <p:par>
                          <p:cTn id="154" fill="hold">
                            <p:stCondLst>
                              <p:cond delay="6500"/>
                            </p:stCondLst>
                            <p:childTnLst>
                              <p:par>
                                <p:cTn id="155" presetID="10" presetClass="entr" presetSubtype="0" fill="hold" grpId="0" nodeType="afterEffect">
                                  <p:stCondLst>
                                    <p:cond delay="0"/>
                                  </p:stCondLst>
                                  <p:childTnLst>
                                    <p:set>
                                      <p:cBhvr>
                                        <p:cTn id="156" dur="1" fill="hold">
                                          <p:stCondLst>
                                            <p:cond delay="0"/>
                                          </p:stCondLst>
                                        </p:cTn>
                                        <p:tgtEl>
                                          <p:spTgt spid="516"/>
                                        </p:tgtEl>
                                        <p:attrNameLst>
                                          <p:attrName>style.visibility</p:attrName>
                                        </p:attrNameLst>
                                      </p:cBhvr>
                                      <p:to>
                                        <p:strVal val="visible"/>
                                      </p:to>
                                    </p:set>
                                    <p:animEffect transition="in" filter="fade">
                                      <p:cBhvr>
                                        <p:cTn id="157" dur="500"/>
                                        <p:tgtEl>
                                          <p:spTgt spid="516"/>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1" fill="hold" grpId="0" nodeType="clickEffect">
                                  <p:stCondLst>
                                    <p:cond delay="0"/>
                                  </p:stCondLst>
                                  <p:childTnLst>
                                    <p:set>
                                      <p:cBhvr>
                                        <p:cTn id="161" dur="1" fill="hold">
                                          <p:stCondLst>
                                            <p:cond delay="0"/>
                                          </p:stCondLst>
                                        </p:cTn>
                                        <p:tgtEl>
                                          <p:spTgt spid="961"/>
                                        </p:tgtEl>
                                        <p:attrNameLst>
                                          <p:attrName>style.visibility</p:attrName>
                                        </p:attrNameLst>
                                      </p:cBhvr>
                                      <p:to>
                                        <p:strVal val="visible"/>
                                      </p:to>
                                    </p:set>
                                    <p:animEffect transition="in" filter="wipe(up)">
                                      <p:cBhvr>
                                        <p:cTn id="162" dur="500"/>
                                        <p:tgtEl>
                                          <p:spTgt spid="961"/>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3"/>
                                        </p:tgtEl>
                                        <p:attrNameLst>
                                          <p:attrName>style.visibility</p:attrName>
                                        </p:attrNameLst>
                                      </p:cBhvr>
                                      <p:to>
                                        <p:strVal val="visible"/>
                                      </p:to>
                                    </p:set>
                                    <p:animEffect transition="in" filter="wipe(up)">
                                      <p:cBhvr>
                                        <p:cTn id="166" dur="500"/>
                                        <p:tgtEl>
                                          <p:spTgt spid="3"/>
                                        </p:tgtEl>
                                      </p:cBhvr>
                                    </p:animEffect>
                                  </p:childTnLst>
                                </p:cTn>
                              </p:par>
                            </p:childTnLst>
                          </p:cTn>
                        </p:par>
                        <p:par>
                          <p:cTn id="167" fill="hold">
                            <p:stCondLst>
                              <p:cond delay="1000"/>
                            </p:stCondLst>
                            <p:childTnLst>
                              <p:par>
                                <p:cTn id="168" presetID="22" presetClass="entr" presetSubtype="4" fill="hold" nodeType="afterEffect">
                                  <p:stCondLst>
                                    <p:cond delay="0"/>
                                  </p:stCondLst>
                                  <p:childTnLst>
                                    <p:set>
                                      <p:cBhvr>
                                        <p:cTn id="169" dur="1" fill="hold">
                                          <p:stCondLst>
                                            <p:cond delay="0"/>
                                          </p:stCondLst>
                                        </p:cTn>
                                        <p:tgtEl>
                                          <p:spTgt spid="15"/>
                                        </p:tgtEl>
                                        <p:attrNameLst>
                                          <p:attrName>style.visibility</p:attrName>
                                        </p:attrNameLst>
                                      </p:cBhvr>
                                      <p:to>
                                        <p:strVal val="visible"/>
                                      </p:to>
                                    </p:set>
                                    <p:animEffect transition="in" filter="wipe(down)">
                                      <p:cBhvr>
                                        <p:cTn id="170" dur="500"/>
                                        <p:tgtEl>
                                          <p:spTgt spid="15"/>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514"/>
                                        </p:tgtEl>
                                        <p:attrNameLst>
                                          <p:attrName>style.visibility</p:attrName>
                                        </p:attrNameLst>
                                      </p:cBhvr>
                                      <p:to>
                                        <p:strVal val="visible"/>
                                      </p:to>
                                    </p:set>
                                    <p:animEffect transition="in" filter="fade">
                                      <p:cBhvr>
                                        <p:cTn id="175" dur="500"/>
                                        <p:tgtEl>
                                          <p:spTgt spid="514"/>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nodeType="clickEffect">
                                  <p:stCondLst>
                                    <p:cond delay="0"/>
                                  </p:stCondLst>
                                  <p:childTnLst>
                                    <p:set>
                                      <p:cBhvr>
                                        <p:cTn id="179" dur="1" fill="hold">
                                          <p:stCondLst>
                                            <p:cond delay="0"/>
                                          </p:stCondLst>
                                        </p:cTn>
                                        <p:tgtEl>
                                          <p:spTgt spid="12"/>
                                        </p:tgtEl>
                                        <p:attrNameLst>
                                          <p:attrName>style.visibility</p:attrName>
                                        </p:attrNameLst>
                                      </p:cBhvr>
                                      <p:to>
                                        <p:strVal val="visible"/>
                                      </p:to>
                                    </p:set>
                                    <p:animEffect transition="in" filter="wipe(up)">
                                      <p:cBhvr>
                                        <p:cTn id="180" dur="500"/>
                                        <p:tgtEl>
                                          <p:spTgt spid="12"/>
                                        </p:tgtEl>
                                      </p:cBhvr>
                                    </p:animEffect>
                                  </p:childTnLst>
                                </p:cTn>
                              </p:par>
                              <p:par>
                                <p:cTn id="181" presetID="22" presetClass="entr" presetSubtype="1" fill="hold" nodeType="withEffect">
                                  <p:stCondLst>
                                    <p:cond delay="0"/>
                                  </p:stCondLst>
                                  <p:childTnLst>
                                    <p:set>
                                      <p:cBhvr>
                                        <p:cTn id="182" dur="1" fill="hold">
                                          <p:stCondLst>
                                            <p:cond delay="0"/>
                                          </p:stCondLst>
                                        </p:cTn>
                                        <p:tgtEl>
                                          <p:spTgt spid="13"/>
                                        </p:tgtEl>
                                        <p:attrNameLst>
                                          <p:attrName>style.visibility</p:attrName>
                                        </p:attrNameLst>
                                      </p:cBhvr>
                                      <p:to>
                                        <p:strVal val="visible"/>
                                      </p:to>
                                    </p:set>
                                    <p:animEffect transition="in" filter="wipe(up)">
                                      <p:cBhvr>
                                        <p:cTn id="183" dur="500"/>
                                        <p:tgtEl>
                                          <p:spTgt spid="13"/>
                                        </p:tgtEl>
                                      </p:cBhvr>
                                    </p:animEffect>
                                  </p:childTnLst>
                                </p:cTn>
                              </p:par>
                              <p:par>
                                <p:cTn id="184" presetID="22" presetClass="entr" presetSubtype="1" fill="hold" grpId="0" nodeType="withEffect">
                                  <p:stCondLst>
                                    <p:cond delay="0"/>
                                  </p:stCondLst>
                                  <p:childTnLst>
                                    <p:set>
                                      <p:cBhvr>
                                        <p:cTn id="185" dur="1" fill="hold">
                                          <p:stCondLst>
                                            <p:cond delay="0"/>
                                          </p:stCondLst>
                                        </p:cTn>
                                        <p:tgtEl>
                                          <p:spTgt spid="501"/>
                                        </p:tgtEl>
                                        <p:attrNameLst>
                                          <p:attrName>style.visibility</p:attrName>
                                        </p:attrNameLst>
                                      </p:cBhvr>
                                      <p:to>
                                        <p:strVal val="visible"/>
                                      </p:to>
                                    </p:set>
                                    <p:animEffect transition="in" filter="wipe(up)">
                                      <p:cBhvr>
                                        <p:cTn id="186" dur="500"/>
                                        <p:tgtEl>
                                          <p:spTgt spid="501"/>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502"/>
                                        </p:tgtEl>
                                        <p:attrNameLst>
                                          <p:attrName>style.visibility</p:attrName>
                                        </p:attrNameLst>
                                      </p:cBhvr>
                                      <p:to>
                                        <p:strVal val="visible"/>
                                      </p:to>
                                    </p:set>
                                    <p:animEffect transition="in" filter="wipe(up)">
                                      <p:cBhvr>
                                        <p:cTn id="189" dur="500"/>
                                        <p:tgtEl>
                                          <p:spTgt spid="502"/>
                                        </p:tgtEl>
                                      </p:cBhvr>
                                    </p:animEffect>
                                  </p:childTnLst>
                                </p:cTn>
                              </p:par>
                            </p:childTnLst>
                          </p:cTn>
                        </p:par>
                      </p:childTnLst>
                    </p:cTn>
                  </p:par>
                  <p:par>
                    <p:cTn id="190" fill="hold">
                      <p:stCondLst>
                        <p:cond delay="indefinite"/>
                      </p:stCondLst>
                      <p:childTnLst>
                        <p:par>
                          <p:cTn id="191" fill="hold">
                            <p:stCondLst>
                              <p:cond delay="0"/>
                            </p:stCondLst>
                            <p:childTnLst>
                              <p:par>
                                <p:cTn id="192" presetID="13" presetClass="entr" presetSubtype="16" fill="hold" grpId="0" nodeType="clickEffect">
                                  <p:stCondLst>
                                    <p:cond delay="0"/>
                                  </p:stCondLst>
                                  <p:childTnLst>
                                    <p:set>
                                      <p:cBhvr>
                                        <p:cTn id="193" dur="1" fill="hold">
                                          <p:stCondLst>
                                            <p:cond delay="0"/>
                                          </p:stCondLst>
                                        </p:cTn>
                                        <p:tgtEl>
                                          <p:spTgt spid="16"/>
                                        </p:tgtEl>
                                        <p:attrNameLst>
                                          <p:attrName>style.visibility</p:attrName>
                                        </p:attrNameLst>
                                      </p:cBhvr>
                                      <p:to>
                                        <p:strVal val="visible"/>
                                      </p:to>
                                    </p:set>
                                    <p:animEffect transition="in" filter="plus(in)">
                                      <p:cBhvr>
                                        <p:cTn id="194" dur="1000"/>
                                        <p:tgtEl>
                                          <p:spTgt spid="16"/>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519"/>
                                        </p:tgtEl>
                                        <p:attrNameLst>
                                          <p:attrName>style.visibility</p:attrName>
                                        </p:attrNameLst>
                                      </p:cBhvr>
                                      <p:to>
                                        <p:strVal val="visible"/>
                                      </p:to>
                                    </p:set>
                                    <p:animEffect transition="in" filter="wipe(left)">
                                      <p:cBhvr>
                                        <p:cTn id="199" dur="500"/>
                                        <p:tgtEl>
                                          <p:spTgt spid="519"/>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xit" presetSubtype="0" fill="hold" grpId="1" nodeType="clickEffect">
                                  <p:stCondLst>
                                    <p:cond delay="0"/>
                                  </p:stCondLst>
                                  <p:childTnLst>
                                    <p:animEffect transition="out" filter="fade">
                                      <p:cBhvr>
                                        <p:cTn id="203" dur="500"/>
                                        <p:tgtEl>
                                          <p:spTgt spid="519"/>
                                        </p:tgtEl>
                                      </p:cBhvr>
                                    </p:animEffect>
                                    <p:set>
                                      <p:cBhvr>
                                        <p:cTn id="204" dur="1" fill="hold">
                                          <p:stCondLst>
                                            <p:cond delay="499"/>
                                          </p:stCondLst>
                                        </p:cTn>
                                        <p:tgtEl>
                                          <p:spTgt spid="519"/>
                                        </p:tgtEl>
                                        <p:attrNameLst>
                                          <p:attrName>style.visibility</p:attrName>
                                        </p:attrNameLst>
                                      </p:cBhvr>
                                      <p:to>
                                        <p:strVal val="hidden"/>
                                      </p:to>
                                    </p:set>
                                  </p:childTnLst>
                                </p:cTn>
                              </p:par>
                            </p:childTnLst>
                          </p:cTn>
                        </p:par>
                        <p:par>
                          <p:cTn id="205" fill="hold">
                            <p:stCondLst>
                              <p:cond delay="500"/>
                            </p:stCondLst>
                            <p:childTnLst>
                              <p:par>
                                <p:cTn id="206" presetID="20" presetClass="entr" presetSubtype="0" fill="hold" nodeType="afterEffect">
                                  <p:stCondLst>
                                    <p:cond delay="0"/>
                                  </p:stCondLst>
                                  <p:childTnLst>
                                    <p:set>
                                      <p:cBhvr>
                                        <p:cTn id="207" dur="1" fill="hold">
                                          <p:stCondLst>
                                            <p:cond delay="0"/>
                                          </p:stCondLst>
                                        </p:cTn>
                                        <p:tgtEl>
                                          <p:spTgt spid="517"/>
                                        </p:tgtEl>
                                        <p:attrNameLst>
                                          <p:attrName>style.visibility</p:attrName>
                                        </p:attrNameLst>
                                      </p:cBhvr>
                                      <p:to>
                                        <p:strVal val="visible"/>
                                      </p:to>
                                    </p:set>
                                    <p:animEffect transition="in" filter="wedge">
                                      <p:cBhvr>
                                        <p:cTn id="208" dur="1000"/>
                                        <p:tgtEl>
                                          <p:spTgt spid="517"/>
                                        </p:tgtEl>
                                      </p:cBhvr>
                                    </p:animEffect>
                                  </p:childTnLst>
                                </p:cTn>
                              </p:par>
                            </p:childTnLst>
                          </p:cTn>
                        </p:par>
                        <p:par>
                          <p:cTn id="209" fill="hold">
                            <p:stCondLst>
                              <p:cond delay="1500"/>
                            </p:stCondLst>
                            <p:childTnLst>
                              <p:par>
                                <p:cTn id="210" presetID="22" presetClass="entr" presetSubtype="4" fill="hold" nodeType="afterEffect">
                                  <p:stCondLst>
                                    <p:cond delay="0"/>
                                  </p:stCondLst>
                                  <p:childTnLst>
                                    <p:set>
                                      <p:cBhvr>
                                        <p:cTn id="211" dur="1" fill="hold">
                                          <p:stCondLst>
                                            <p:cond delay="0"/>
                                          </p:stCondLst>
                                        </p:cTn>
                                        <p:tgtEl>
                                          <p:spTgt spid="518"/>
                                        </p:tgtEl>
                                        <p:attrNameLst>
                                          <p:attrName>style.visibility</p:attrName>
                                        </p:attrNameLst>
                                      </p:cBhvr>
                                      <p:to>
                                        <p:strVal val="visible"/>
                                      </p:to>
                                    </p:set>
                                    <p:animEffect transition="in" filter="wipe(down)">
                                      <p:cBhvr>
                                        <p:cTn id="212"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33" grpId="0" animBg="1"/>
      <p:bldP spid="962" grpId="0" animBg="1"/>
      <p:bldP spid="961"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4" grpId="0" animBg="1"/>
      <p:bldP spid="505" grpId="0" animBg="1"/>
      <p:bldP spid="505" grpId="1" animBg="1"/>
      <p:bldP spid="506" grpId="0" animBg="1"/>
      <p:bldP spid="506" grpId="1" animBg="1"/>
      <p:bldP spid="16" grpId="0" animBg="1"/>
      <p:bldP spid="17" grpId="0"/>
      <p:bldP spid="511" grpId="0"/>
      <p:bldP spid="512" grpId="0"/>
      <p:bldP spid="513" grpId="0"/>
      <p:bldP spid="514" grpId="0"/>
      <p:bldP spid="515" grpId="0"/>
      <p:bldP spid="516" grpId="0"/>
      <p:bldP spid="519" grpId="0" animBg="1"/>
      <p:bldP spid="51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Minimax Algorithm</a:t>
            </a:r>
            <a:endParaRPr dirty="0"/>
          </a:p>
        </p:txBody>
      </p:sp>
      <p:grpSp>
        <p:nvGrpSpPr>
          <p:cNvPr id="407" name="Google Shape;407;p32"/>
          <p:cNvGrpSpPr/>
          <p:nvPr/>
        </p:nvGrpSpPr>
        <p:grpSpPr>
          <a:xfrm>
            <a:off x="304800" y="184521"/>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alpha val="19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8" name="Google Shape;638;p32"/>
          <p:cNvCxnSpPr>
            <a:cxnSpLocks/>
          </p:cNvCxnSpPr>
          <p:nvPr/>
        </p:nvCxnSpPr>
        <p:spPr>
          <a:xfrm>
            <a:off x="3069225" y="2538421"/>
            <a:ext cx="841800" cy="0"/>
          </a:xfrm>
          <a:prstGeom prst="straightConnector1">
            <a:avLst/>
          </a:prstGeom>
          <a:noFill/>
          <a:ln w="19050" cap="flat" cmpd="sng">
            <a:solidFill>
              <a:srgbClr val="F3F3F3"/>
            </a:solidFill>
            <a:prstDash val="solid"/>
            <a:round/>
            <a:headEnd type="oval" w="med" len="med"/>
            <a:tailEnd type="none" w="med" len="med"/>
          </a:ln>
        </p:spPr>
      </p:cxnSp>
      <p:pic>
        <p:nvPicPr>
          <p:cNvPr id="3" name="Picture 2">
            <a:extLst>
              <a:ext uri="{FF2B5EF4-FFF2-40B4-BE49-F238E27FC236}">
                <a16:creationId xmlns:a16="http://schemas.microsoft.com/office/drawing/2014/main" id="{29BF3DF4-C546-48A9-9805-014F36CD5EB7}"/>
              </a:ext>
            </a:extLst>
          </p:cNvPr>
          <p:cNvPicPr>
            <a:picLocks noChangeAspect="1"/>
          </p:cNvPicPr>
          <p:nvPr/>
        </p:nvPicPr>
        <p:blipFill rotWithShape="1">
          <a:blip r:embed="rId4"/>
          <a:srcRect l="8472" t="8014" r="68820" b="12897"/>
          <a:stretch/>
        </p:blipFill>
        <p:spPr>
          <a:xfrm>
            <a:off x="2705100" y="1084357"/>
            <a:ext cx="3657600" cy="4194495"/>
          </a:xfrm>
          <a:prstGeom prst="rect">
            <a:avLst/>
          </a:prstGeom>
        </p:spPr>
      </p:pic>
      <p:sp>
        <p:nvSpPr>
          <p:cNvPr id="4" name="Rectangle: Rounded Corners 3">
            <a:extLst>
              <a:ext uri="{FF2B5EF4-FFF2-40B4-BE49-F238E27FC236}">
                <a16:creationId xmlns:a16="http://schemas.microsoft.com/office/drawing/2014/main" id="{39E13560-A8B5-478B-9782-4EB0C913DCAE}"/>
              </a:ext>
            </a:extLst>
          </p:cNvPr>
          <p:cNvSpPr/>
          <p:nvPr/>
        </p:nvSpPr>
        <p:spPr>
          <a:xfrm>
            <a:off x="2654300" y="1374221"/>
            <a:ext cx="2063750" cy="1243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1" name="Rectangle: Rounded Corners 240">
            <a:extLst>
              <a:ext uri="{FF2B5EF4-FFF2-40B4-BE49-F238E27FC236}">
                <a16:creationId xmlns:a16="http://schemas.microsoft.com/office/drawing/2014/main" id="{FE9D17AA-72CC-470F-A321-12C15BA7FF4A}"/>
              </a:ext>
            </a:extLst>
          </p:cNvPr>
          <p:cNvSpPr/>
          <p:nvPr/>
        </p:nvSpPr>
        <p:spPr>
          <a:xfrm>
            <a:off x="2971800" y="3247471"/>
            <a:ext cx="2559050" cy="1180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3" name="Rectangle: Rounded Corners 232">
            <a:extLst>
              <a:ext uri="{FF2B5EF4-FFF2-40B4-BE49-F238E27FC236}">
                <a16:creationId xmlns:a16="http://schemas.microsoft.com/office/drawing/2014/main" id="{F8ACE574-4288-4263-8990-059E4350F2B7}"/>
              </a:ext>
            </a:extLst>
          </p:cNvPr>
          <p:cNvSpPr/>
          <p:nvPr/>
        </p:nvSpPr>
        <p:spPr>
          <a:xfrm>
            <a:off x="2724150" y="1748871"/>
            <a:ext cx="2057400" cy="7022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41404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1" grpId="0" animBg="1"/>
      <p:bldP spid="2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DOES IT WORK???</a:t>
            </a:r>
            <a:endParaRPr dirty="0"/>
          </a:p>
        </p:txBody>
      </p:sp>
      <p:pic>
        <p:nvPicPr>
          <p:cNvPr id="11" name="Picture 10">
            <a:extLst>
              <a:ext uri="{FF2B5EF4-FFF2-40B4-BE49-F238E27FC236}">
                <a16:creationId xmlns:a16="http://schemas.microsoft.com/office/drawing/2014/main" id="{6CC60F7D-2270-4CD3-91B8-4E23C03F7AD2}"/>
              </a:ext>
            </a:extLst>
          </p:cNvPr>
          <p:cNvPicPr>
            <a:picLocks noChangeAspect="1"/>
          </p:cNvPicPr>
          <p:nvPr/>
        </p:nvPicPr>
        <p:blipFill rotWithShape="1">
          <a:blip r:embed="rId4"/>
          <a:srcRect l="3889" t="20668" r="72847" b="17115"/>
          <a:stretch/>
        </p:blipFill>
        <p:spPr>
          <a:xfrm>
            <a:off x="1073150" y="1117600"/>
            <a:ext cx="4267200" cy="3757686"/>
          </a:xfrm>
          <a:prstGeom prst="rect">
            <a:avLst/>
          </a:prstGeom>
        </p:spPr>
      </p:pic>
      <p:sp>
        <p:nvSpPr>
          <p:cNvPr id="12" name="Oval 11">
            <a:extLst>
              <a:ext uri="{FF2B5EF4-FFF2-40B4-BE49-F238E27FC236}">
                <a16:creationId xmlns:a16="http://schemas.microsoft.com/office/drawing/2014/main" id="{B821B597-03E8-42B8-8EDA-20CB4D0FFF31}"/>
              </a:ext>
            </a:extLst>
          </p:cNvPr>
          <p:cNvSpPr/>
          <p:nvPr/>
        </p:nvSpPr>
        <p:spPr>
          <a:xfrm>
            <a:off x="3384550" y="4451350"/>
            <a:ext cx="107950" cy="1143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Multiplication Sign 12">
            <a:extLst>
              <a:ext uri="{FF2B5EF4-FFF2-40B4-BE49-F238E27FC236}">
                <a16:creationId xmlns:a16="http://schemas.microsoft.com/office/drawing/2014/main" id="{B33824BC-E672-4977-8DAB-92E0DCA7A4F3}"/>
              </a:ext>
            </a:extLst>
          </p:cNvPr>
          <p:cNvSpPr/>
          <p:nvPr/>
        </p:nvSpPr>
        <p:spPr>
          <a:xfrm>
            <a:off x="3327400" y="4146550"/>
            <a:ext cx="222250" cy="285750"/>
          </a:xfrm>
          <a:prstGeom prst="mathMultiply">
            <a:avLst>
              <a:gd name="adj1" fmla="val 99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a:extLst>
              <a:ext uri="{FF2B5EF4-FFF2-40B4-BE49-F238E27FC236}">
                <a16:creationId xmlns:a16="http://schemas.microsoft.com/office/drawing/2014/main" id="{2C53981C-2228-47E8-9CD6-4F21F5299563}"/>
              </a:ext>
            </a:extLst>
          </p:cNvPr>
          <p:cNvCxnSpPr>
            <a:cxnSpLocks/>
          </p:cNvCxnSpPr>
          <p:nvPr/>
        </p:nvCxnSpPr>
        <p:spPr>
          <a:xfrm flipV="1">
            <a:off x="2781300" y="4286250"/>
            <a:ext cx="920750" cy="127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6344534C-4096-484E-BD03-45266D249C84}"/>
              </a:ext>
            </a:extLst>
          </p:cNvPr>
          <p:cNvCxnSpPr>
            <a:cxnSpLocks/>
          </p:cNvCxnSpPr>
          <p:nvPr/>
        </p:nvCxnSpPr>
        <p:spPr>
          <a:xfrm>
            <a:off x="3021807" y="4010819"/>
            <a:ext cx="419100" cy="558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1.66667E-6 -3.20988E-6 L -0.00173 -0.04444 " pathEditMode="relative" rAng="0" ptsTypes="AA">
                                      <p:cBhvr>
                                        <p:cTn id="26" dur="1000" fill="hold"/>
                                        <p:tgtEl>
                                          <p:spTgt spid="12"/>
                                        </p:tgtEl>
                                        <p:attrNameLst>
                                          <p:attrName>ppt_x</p:attrName>
                                          <p:attrName>ppt_y</p:attrName>
                                        </p:attrNameLst>
                                      </p:cBhvr>
                                      <p:rCtr x="-87" y="-2222"/>
                                    </p:animMotion>
                                  </p:childTnLst>
                                </p:cTn>
                              </p:par>
                              <p:par>
                                <p:cTn id="27" presetID="42" presetClass="path" presetSubtype="0" accel="50000" decel="50000" fill="hold" grpId="1" nodeType="withEffect">
                                  <p:stCondLst>
                                    <p:cond delay="0"/>
                                  </p:stCondLst>
                                  <p:childTnLst>
                                    <p:animMotion origin="layout" path="M -1.66667E-6 -6.17284E-7 L -8.33333E-7 0.0426 " pathEditMode="relative" rAng="0" ptsTypes="AA">
                                      <p:cBhvr>
                                        <p:cTn id="28" dur="1000" fill="hold"/>
                                        <p:tgtEl>
                                          <p:spTgt spid="13"/>
                                        </p:tgtEl>
                                        <p:attrNameLst>
                                          <p:attrName>ppt_x</p:attrName>
                                          <p:attrName>ppt_y</p:attrName>
                                        </p:attrNameLst>
                                      </p:cBhvr>
                                      <p:rCtr x="-35" y="2068"/>
                                    </p:animMotion>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402"/>
                                        </p:tgtEl>
                                        <p:attrNameLst>
                                          <p:attrName>style.visibility</p:attrName>
                                        </p:attrNameLst>
                                      </p:cBhvr>
                                      <p:to>
                                        <p:strVal val="visible"/>
                                      </p:to>
                                    </p:set>
                                    <p:animEffect transition="in" filter="wipe(left)">
                                      <p:cBhvr>
                                        <p:cTn id="32"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1"/>
        <p:cNvGrpSpPr/>
        <p:nvPr/>
      </p:nvGrpSpPr>
      <p:grpSpPr>
        <a:xfrm>
          <a:off x="0" y="0"/>
          <a:ext cx="0" cy="0"/>
          <a:chOff x="0" y="0"/>
          <a:chExt cx="0" cy="0"/>
        </a:xfrm>
      </p:grpSpPr>
      <p:pic>
        <p:nvPicPr>
          <p:cNvPr id="104" name="Google Shape;104;p24"/>
          <p:cNvPicPr preferRelativeResize="0"/>
          <p:nvPr/>
        </p:nvPicPr>
        <p:blipFill rotWithShape="1">
          <a:blip r:embed="rId3">
            <a:alphaModFix/>
          </a:blip>
          <a:srcRect l="6664" t="4858" r="6220" b="5495"/>
          <a:stretch/>
        </p:blipFill>
        <p:spPr>
          <a:xfrm>
            <a:off x="5791200" y="133350"/>
            <a:ext cx="2369429" cy="2438400"/>
          </a:xfrm>
          <a:prstGeom prst="rect">
            <a:avLst/>
          </a:prstGeom>
          <a:noFill/>
          <a:ln>
            <a:noFill/>
          </a:ln>
        </p:spPr>
      </p:pic>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latin typeface="Rajdhani"/>
                <a:ea typeface="Rajdhani"/>
                <a:cs typeface="Rajdhani"/>
                <a:sym typeface="Rajdhani"/>
              </a:rPr>
              <a:t>Unbeatable TicTacToe AI</a:t>
            </a:r>
            <a:endParaRPr sz="6600" dirty="0">
              <a:latin typeface="Rajdhani"/>
              <a:ea typeface="Rajdhani"/>
              <a:cs typeface="Rajdhani"/>
              <a:sym typeface="Rajdhani"/>
            </a:endParaRPr>
          </a:p>
        </p:txBody>
      </p:sp>
      <p:sp>
        <p:nvSpPr>
          <p:cNvPr id="103" name="Google Shape;103;p24"/>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Fira Sans Condensed Light"/>
                <a:ea typeface="Fira Sans Condensed Light"/>
                <a:cs typeface="Fira Sans Condensed Light"/>
                <a:sym typeface="Fira Sans Condensed Light"/>
              </a:rPr>
              <a:t>Punit Dharmadhikari T1A3 Terminal Application</a:t>
            </a:r>
            <a:endParaRPr sz="1200" dirty="0">
              <a:latin typeface="Fira Sans Condensed Light"/>
              <a:ea typeface="Fira Sans Condensed Light"/>
              <a:cs typeface="Fira Sans Condensed Light"/>
              <a:sym typeface="Fira Sans Condensed Light"/>
            </a:endParaRPr>
          </a:p>
        </p:txBody>
      </p:sp>
      <p:pic>
        <p:nvPicPr>
          <p:cNvPr id="8" name="Picture 7">
            <a:extLst>
              <a:ext uri="{FF2B5EF4-FFF2-40B4-BE49-F238E27FC236}">
                <a16:creationId xmlns:a16="http://schemas.microsoft.com/office/drawing/2014/main" id="{D3ABA9F2-CB53-4D0D-980B-86DDDCAEFB03}"/>
              </a:ext>
            </a:extLst>
          </p:cNvPr>
          <p:cNvPicPr>
            <a:picLocks noChangeAspect="1"/>
          </p:cNvPicPr>
          <p:nvPr/>
        </p:nvPicPr>
        <p:blipFill rotWithShape="1">
          <a:blip r:embed="rId4"/>
          <a:srcRect l="15446" t="21874" r="78227" b="62625"/>
          <a:stretch/>
        </p:blipFill>
        <p:spPr>
          <a:xfrm>
            <a:off x="5540074" y="2263845"/>
            <a:ext cx="3048000" cy="2458464"/>
          </a:xfrm>
          <a:prstGeom prst="rect">
            <a:avLst/>
          </a:prstGeom>
          <a:solidFill>
            <a:srgbClr val="FFFFFF">
              <a:shade val="85000"/>
            </a:srgbClr>
          </a:solidFill>
          <a:ln w="101600" cap="sq">
            <a:noFill/>
            <a:miter lim="800000"/>
          </a:ln>
          <a:effectLst>
            <a:glow rad="228600">
              <a:schemeClr val="accent1">
                <a:satMod val="175000"/>
                <a:alpha val="40000"/>
              </a:schemeClr>
            </a:glow>
            <a:outerShdw blurRad="57150" dist="37500" dir="7560000" sy="98000" kx="110000" ky="200000" algn="tl" rotWithShape="0">
              <a:srgbClr val="000000">
                <a:alpha val="20000"/>
              </a:srgbClr>
            </a:outerShdw>
            <a:reflection blurRad="6350" stA="50000" endA="300" endPos="90000" dist="50800" dir="5400000" sy="-100000" algn="bl" rotWithShape="0"/>
            <a:softEdge rad="635000"/>
          </a:effectLst>
          <a:scene3d>
            <a:camera prst="perspectiveRelaxed">
              <a:rot lat="18960000" lon="0" rev="0"/>
            </a:camera>
            <a:lightRig rig="twoPt" dir="t">
              <a:rot lat="0" lon="0" rev="7200000"/>
            </a:lightRig>
          </a:scene3d>
          <a:sp3d z="171450" contourW="12700" prstMaterial="matte">
            <a:bevelT w="22860" h="12700" prst="softRound"/>
            <a:bevelB prst="angle"/>
            <a:contourClr>
              <a:srgbClr val="000000"/>
            </a:contourClr>
          </a:sp3d>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Simulation Mode</a:t>
            </a:r>
            <a:br>
              <a:rPr lang="en" dirty="0"/>
            </a:br>
            <a:r>
              <a:rPr lang="en" sz="2400" dirty="0"/>
              <a:t> (AKA had I actually created an unbeatable AI?)</a:t>
            </a:r>
            <a:endParaRPr dirty="0"/>
          </a:p>
        </p:txBody>
      </p:sp>
      <p:pic>
        <p:nvPicPr>
          <p:cNvPr id="5" name="Picture 4">
            <a:extLst>
              <a:ext uri="{FF2B5EF4-FFF2-40B4-BE49-F238E27FC236}">
                <a16:creationId xmlns:a16="http://schemas.microsoft.com/office/drawing/2014/main" id="{518970B3-B8BB-4F54-96A5-7A68C037F9A3}"/>
              </a:ext>
            </a:extLst>
          </p:cNvPr>
          <p:cNvPicPr>
            <a:picLocks noChangeAspect="1"/>
          </p:cNvPicPr>
          <p:nvPr/>
        </p:nvPicPr>
        <p:blipFill rotWithShape="1">
          <a:blip r:embed="rId4"/>
          <a:srcRect l="4479" t="21829" r="70460" b="16693"/>
          <a:stretch/>
        </p:blipFill>
        <p:spPr>
          <a:xfrm>
            <a:off x="2133600" y="1082525"/>
            <a:ext cx="4876800" cy="39392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pic>
        <p:nvPicPr>
          <p:cNvPr id="3" name="Picture 2">
            <a:extLst>
              <a:ext uri="{FF2B5EF4-FFF2-40B4-BE49-F238E27FC236}">
                <a16:creationId xmlns:a16="http://schemas.microsoft.com/office/drawing/2014/main" id="{631F9FBD-A964-4924-BAC3-55F0A1FDA075}"/>
              </a:ext>
            </a:extLst>
          </p:cNvPr>
          <p:cNvPicPr>
            <a:picLocks noChangeAspect="1"/>
          </p:cNvPicPr>
          <p:nvPr/>
        </p:nvPicPr>
        <p:blipFill rotWithShape="1">
          <a:blip r:embed="rId4"/>
          <a:srcRect t="1" r="42153" b="7353"/>
          <a:stretch/>
        </p:blipFill>
        <p:spPr>
          <a:xfrm>
            <a:off x="304800" y="1152525"/>
            <a:ext cx="7315200" cy="385762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14400" y="1418700"/>
            <a:ext cx="73152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Development and</a:t>
            </a:r>
            <a:br>
              <a:rPr lang="en" dirty="0"/>
            </a:br>
            <a:r>
              <a:rPr lang="en" dirty="0"/>
              <a:t>Build Process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BA34-27D5-4697-B1F7-AEB15C74EE70}"/>
              </a:ext>
            </a:extLst>
          </p:cNvPr>
          <p:cNvSpPr>
            <a:spLocks noGrp="1"/>
          </p:cNvSpPr>
          <p:nvPr>
            <p:ph type="title"/>
          </p:nvPr>
        </p:nvSpPr>
        <p:spPr/>
        <p:txBody>
          <a:bodyPr/>
          <a:lstStyle/>
          <a:p>
            <a:r>
              <a:rPr lang="en-AU" sz="4400" dirty="0"/>
              <a:t>Project Management Platform</a:t>
            </a:r>
          </a:p>
        </p:txBody>
      </p:sp>
      <p:pic>
        <p:nvPicPr>
          <p:cNvPr id="6" name="Picture 5">
            <a:extLst>
              <a:ext uri="{FF2B5EF4-FFF2-40B4-BE49-F238E27FC236}">
                <a16:creationId xmlns:a16="http://schemas.microsoft.com/office/drawing/2014/main" id="{A35A7BAD-99F2-443E-86ED-251F9454B7E2}"/>
              </a:ext>
            </a:extLst>
          </p:cNvPr>
          <p:cNvPicPr>
            <a:picLocks noChangeAspect="1"/>
          </p:cNvPicPr>
          <p:nvPr/>
        </p:nvPicPr>
        <p:blipFill rotWithShape="1">
          <a:blip r:embed="rId2"/>
          <a:srcRect t="9791" r="42063" b="17657"/>
          <a:stretch/>
        </p:blipFill>
        <p:spPr>
          <a:xfrm>
            <a:off x="1524000" y="1352550"/>
            <a:ext cx="5297714" cy="2184400"/>
          </a:xfrm>
          <a:prstGeom prst="rect">
            <a:avLst/>
          </a:prstGeom>
        </p:spPr>
      </p:pic>
      <p:sp>
        <p:nvSpPr>
          <p:cNvPr id="8" name="TextBox 7">
            <a:extLst>
              <a:ext uri="{FF2B5EF4-FFF2-40B4-BE49-F238E27FC236}">
                <a16:creationId xmlns:a16="http://schemas.microsoft.com/office/drawing/2014/main" id="{A53C5123-F18D-44BC-A99C-D1DC15DA176C}"/>
              </a:ext>
            </a:extLst>
          </p:cNvPr>
          <p:cNvSpPr txBox="1"/>
          <p:nvPr/>
        </p:nvSpPr>
        <p:spPr>
          <a:xfrm>
            <a:off x="1524000" y="3790950"/>
            <a:ext cx="8534400" cy="400110"/>
          </a:xfrm>
          <a:prstGeom prst="rect">
            <a:avLst/>
          </a:prstGeom>
          <a:noFill/>
        </p:spPr>
        <p:txBody>
          <a:bodyPr wrap="square">
            <a:spAutoFit/>
          </a:bodyPr>
          <a:lstStyle/>
          <a:p>
            <a:r>
              <a:rPr lang="en-AU" sz="2000" b="1" dirty="0">
                <a:solidFill>
                  <a:srgbClr val="F3F3F3"/>
                </a:solidFill>
                <a:latin typeface="Rajdhani"/>
                <a:cs typeface="Rajdhani"/>
                <a:sym typeface="Rajdhani"/>
              </a:rPr>
              <a:t>https://trello.com/b/HZZdvodu/unbeatable-tictactoe</a:t>
            </a:r>
          </a:p>
        </p:txBody>
      </p:sp>
    </p:spTree>
    <p:extLst>
      <p:ext uri="{BB962C8B-B14F-4D97-AF65-F5344CB8AC3E}">
        <p14:creationId xmlns:p14="http://schemas.microsoft.com/office/powerpoint/2010/main" val="3961641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Design Decisions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Testing (TDD) and `</a:t>
            </a:r>
            <a:r>
              <a:rPr lang="en" dirty="0">
                <a:latin typeface="Consolas" panose="020B0609020204030204" pitchFamily="49" charset="0"/>
              </a:rPr>
              <a:t>rspec`</a:t>
            </a:r>
            <a:endParaRPr dirty="0">
              <a:latin typeface="Consolas" panose="020B0609020204030204" pitchFamily="49" charset="0"/>
            </a:endParaRPr>
          </a:p>
        </p:txBody>
      </p:sp>
      <p:pic>
        <p:nvPicPr>
          <p:cNvPr id="27" name="Picture 26">
            <a:extLst>
              <a:ext uri="{FF2B5EF4-FFF2-40B4-BE49-F238E27FC236}">
                <a16:creationId xmlns:a16="http://schemas.microsoft.com/office/drawing/2014/main" id="{653E02D3-FF27-4F04-979F-9F006CE12EE0}"/>
              </a:ext>
            </a:extLst>
          </p:cNvPr>
          <p:cNvPicPr>
            <a:picLocks noChangeAspect="1"/>
          </p:cNvPicPr>
          <p:nvPr/>
        </p:nvPicPr>
        <p:blipFill rotWithShape="1">
          <a:blip r:embed="rId4"/>
          <a:srcRect l="8334" t="8828" r="46032" b="7293"/>
          <a:stretch/>
        </p:blipFill>
        <p:spPr>
          <a:xfrm>
            <a:off x="1524000" y="1352549"/>
            <a:ext cx="5486400" cy="3320465"/>
          </a:xfrm>
          <a:prstGeom prst="rect">
            <a:avLst/>
          </a:prstGeom>
        </p:spPr>
      </p:pic>
      <p:pic>
        <p:nvPicPr>
          <p:cNvPr id="31" name="Picture 30">
            <a:extLst>
              <a:ext uri="{FF2B5EF4-FFF2-40B4-BE49-F238E27FC236}">
                <a16:creationId xmlns:a16="http://schemas.microsoft.com/office/drawing/2014/main" id="{B7E356FC-FD4A-4A9A-8D2F-41AAD890C173}"/>
              </a:ext>
            </a:extLst>
          </p:cNvPr>
          <p:cNvPicPr>
            <a:picLocks noChangeAspect="1"/>
          </p:cNvPicPr>
          <p:nvPr/>
        </p:nvPicPr>
        <p:blipFill rotWithShape="1">
          <a:blip r:embed="rId5"/>
          <a:srcRect l="1" r="41111"/>
          <a:stretch/>
        </p:blipFill>
        <p:spPr>
          <a:xfrm>
            <a:off x="1524000" y="1352550"/>
            <a:ext cx="5384800" cy="3010829"/>
          </a:xfrm>
          <a:prstGeom prst="rect">
            <a:avLst/>
          </a:prstGeom>
        </p:spPr>
      </p:pic>
      <p:pic>
        <p:nvPicPr>
          <p:cNvPr id="29" name="Picture 28">
            <a:extLst>
              <a:ext uri="{FF2B5EF4-FFF2-40B4-BE49-F238E27FC236}">
                <a16:creationId xmlns:a16="http://schemas.microsoft.com/office/drawing/2014/main" id="{39344041-47EA-4BDF-B95B-B60CA3C70820}"/>
              </a:ext>
            </a:extLst>
          </p:cNvPr>
          <p:cNvPicPr>
            <a:picLocks noChangeAspect="1"/>
          </p:cNvPicPr>
          <p:nvPr/>
        </p:nvPicPr>
        <p:blipFill rotWithShape="1">
          <a:blip r:embed="rId6"/>
          <a:srcRect r="65000"/>
          <a:stretch/>
        </p:blipFill>
        <p:spPr>
          <a:xfrm>
            <a:off x="1524000" y="1352550"/>
            <a:ext cx="3200400" cy="30108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759" name="Google Shape;759;p39"/>
          <p:cNvSpPr txBox="1">
            <a:spLocks noGrp="1"/>
          </p:cNvSpPr>
          <p:nvPr>
            <p:ph type="title"/>
          </p:nvPr>
        </p:nvSpPr>
        <p:spPr>
          <a:xfrm>
            <a:off x="311700" y="2062500"/>
            <a:ext cx="8520600" cy="111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latin typeface="Consolas" panose="020B0609020204030204" pitchFamily="49" charset="0"/>
              </a:rPr>
              <a:t>TT-Why-Prompt?</a:t>
            </a:r>
            <a:br>
              <a:rPr lang="en" sz="4000" dirty="0">
                <a:latin typeface="Consolas" panose="020B0609020204030204" pitchFamily="49" charset="0"/>
              </a:rPr>
            </a:br>
            <a:r>
              <a:rPr lang="en" sz="4000" dirty="0">
                <a:solidFill>
                  <a:srgbClr val="00B050"/>
                </a:solidFill>
                <a:latin typeface="Consolas" panose="020B0609020204030204" pitchFamily="49" charset="0"/>
              </a:rPr>
              <a:t>&gt; Selected</a:t>
            </a:r>
            <a:br>
              <a:rPr lang="en" sz="4000" dirty="0">
                <a:latin typeface="Consolas" panose="020B0609020204030204" pitchFamily="49" charset="0"/>
              </a:rPr>
            </a:br>
            <a:r>
              <a:rPr lang="en" sz="4000" dirty="0">
                <a:latin typeface="Consolas" panose="020B0609020204030204" pitchFamily="49" charset="0"/>
              </a:rPr>
              <a:t>      Not-Selected</a:t>
            </a:r>
            <a:endParaRPr sz="4000" dirty="0">
              <a:solidFill>
                <a:srgbClr val="0EB1C2"/>
              </a:solidFill>
              <a:latin typeface="Consolas" panose="020B0609020204030204" pitchFamily="49" charset="0"/>
            </a:endParaRPr>
          </a:p>
        </p:txBody>
      </p:sp>
      <p:grpSp>
        <p:nvGrpSpPr>
          <p:cNvPr id="761" name="Google Shape;761;p39"/>
          <p:cNvGrpSpPr/>
          <p:nvPr/>
        </p:nvGrpSpPr>
        <p:grpSpPr>
          <a:xfrm rot="2751538">
            <a:off x="7620000" y="742950"/>
            <a:ext cx="495400" cy="473150"/>
            <a:chOff x="4324300" y="1536075"/>
            <a:chExt cx="495400" cy="473150"/>
          </a:xfrm>
        </p:grpSpPr>
        <p:cxnSp>
          <p:nvCxnSpPr>
            <p:cNvPr id="762" name="Google Shape;762;p39"/>
            <p:cNvCxnSpPr>
              <a:stCxn id="763" idx="2"/>
              <a:endCxn id="764" idx="5"/>
            </p:cNvCxnSpPr>
            <p:nvPr/>
          </p:nvCxnSpPr>
          <p:spPr>
            <a:xfrm rot="10800000">
              <a:off x="4391000" y="1747325"/>
              <a:ext cx="272700" cy="222900"/>
            </a:xfrm>
            <a:prstGeom prst="straightConnector1">
              <a:avLst/>
            </a:prstGeom>
            <a:noFill/>
            <a:ln w="19050" cap="flat" cmpd="sng">
              <a:solidFill>
                <a:srgbClr val="F3F3F3"/>
              </a:solidFill>
              <a:prstDash val="solid"/>
              <a:round/>
              <a:headEnd type="none" w="med" len="med"/>
              <a:tailEnd type="none" w="med" len="med"/>
            </a:ln>
          </p:spPr>
        </p:cxnSp>
        <p:sp>
          <p:nvSpPr>
            <p:cNvPr id="764" name="Google Shape;764;p39"/>
            <p:cNvSpPr/>
            <p:nvPr/>
          </p:nvSpPr>
          <p:spPr>
            <a:xfrm>
              <a:off x="4324300" y="16807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741700" y="15360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663700" y="193122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39"/>
            <p:cNvCxnSpPr>
              <a:stCxn id="764" idx="7"/>
              <a:endCxn id="765" idx="2"/>
            </p:cNvCxnSpPr>
            <p:nvPr/>
          </p:nvCxnSpPr>
          <p:spPr>
            <a:xfrm rot="10800000" flipH="1">
              <a:off x="4390877" y="1575198"/>
              <a:ext cx="350700" cy="117000"/>
            </a:xfrm>
            <a:prstGeom prst="straightConnector1">
              <a:avLst/>
            </a:prstGeom>
            <a:noFill/>
            <a:ln w="19050" cap="flat" cmpd="sng">
              <a:solidFill>
                <a:srgbClr val="F3F3F3"/>
              </a:solidFill>
              <a:prstDash val="solid"/>
              <a:round/>
              <a:headEnd type="none" w="med" len="med"/>
              <a:tailEnd type="none" w="med" len="med"/>
            </a:ln>
          </p:spPr>
        </p:cxnSp>
        <p:cxnSp>
          <p:nvCxnSpPr>
            <p:cNvPr id="767" name="Google Shape;767;p39"/>
            <p:cNvCxnSpPr>
              <a:stCxn id="763" idx="7"/>
              <a:endCxn id="765" idx="4"/>
            </p:cNvCxnSpPr>
            <p:nvPr/>
          </p:nvCxnSpPr>
          <p:spPr>
            <a:xfrm rot="10800000" flipH="1">
              <a:off x="4730277" y="1614148"/>
              <a:ext cx="50400" cy="328500"/>
            </a:xfrm>
            <a:prstGeom prst="straightConnector1">
              <a:avLst/>
            </a:prstGeom>
            <a:noFill/>
            <a:ln w="19050" cap="flat" cmpd="sng">
              <a:solidFill>
                <a:srgbClr val="F3F3F3"/>
              </a:solidFill>
              <a:prstDash val="solid"/>
              <a:round/>
              <a:headEnd type="none" w="med" len="med"/>
              <a:tailEnd type="none" w="med" len="med"/>
            </a:ln>
          </p:spPr>
        </p:cxnSp>
      </p:grpSp>
    </p:spTree>
    <p:extLst>
      <p:ext uri="{BB962C8B-B14F-4D97-AF65-F5344CB8AC3E}">
        <p14:creationId xmlns:p14="http://schemas.microsoft.com/office/powerpoint/2010/main" val="82022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1"/>
        <p:cNvGrpSpPr/>
        <p:nvPr/>
      </p:nvGrpSpPr>
      <p:grpSpPr>
        <a:xfrm>
          <a:off x="0" y="0"/>
          <a:ext cx="0" cy="0"/>
          <a:chOff x="0" y="0"/>
          <a:chExt cx="0" cy="0"/>
        </a:xfrm>
      </p:grpSpPr>
      <p:sp>
        <p:nvSpPr>
          <p:cNvPr id="772" name="Google Shape;772;p40"/>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Repository</a:t>
            </a:r>
            <a:endParaRPr dirty="0"/>
          </a:p>
        </p:txBody>
      </p:sp>
      <p:sp>
        <p:nvSpPr>
          <p:cNvPr id="773" name="Google Shape;773;p40"/>
          <p:cNvSpPr txBox="1">
            <a:spLocks noGrp="1"/>
          </p:cNvSpPr>
          <p:nvPr>
            <p:ph type="subTitle" idx="1"/>
          </p:nvPr>
        </p:nvSpPr>
        <p:spPr>
          <a:xfrm>
            <a:off x="5181600" y="1352550"/>
            <a:ext cx="3657600" cy="3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AU" sz="1400" dirty="0">
                <a:hlinkClick r:id="rId4"/>
              </a:rPr>
              <a:t>https://replit.com/@PunitDh/TicTacToeRuby</a:t>
            </a:r>
            <a:r>
              <a:rPr lang="en-AU" sz="1400" dirty="0"/>
              <a:t> </a:t>
            </a:r>
            <a:endParaRPr sz="1400" dirty="0"/>
          </a:p>
        </p:txBody>
      </p:sp>
      <p:sp>
        <p:nvSpPr>
          <p:cNvPr id="774" name="Google Shape;774;p40"/>
          <p:cNvSpPr txBox="1">
            <a:spLocks noGrp="1"/>
          </p:cNvSpPr>
          <p:nvPr>
            <p:ph type="subTitle" idx="2"/>
          </p:nvPr>
        </p:nvSpPr>
        <p:spPr>
          <a:xfrm>
            <a:off x="914400" y="1352550"/>
            <a:ext cx="3657600" cy="3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AU" sz="1400" dirty="0">
                <a:hlinkClick r:id="rId5"/>
              </a:rPr>
              <a:t>https://github.com/PunitDh/TicTacToeRuby</a:t>
            </a:r>
            <a:endParaRPr sz="1400" dirty="0"/>
          </a:p>
        </p:txBody>
      </p:sp>
      <p:cxnSp>
        <p:nvCxnSpPr>
          <p:cNvPr id="1581" name="Google Shape;1581;p40"/>
          <p:cNvCxnSpPr>
            <a:cxnSpLocks/>
          </p:cNvCxnSpPr>
          <p:nvPr/>
        </p:nvCxnSpPr>
        <p:spPr>
          <a:xfrm>
            <a:off x="4572000" y="1352550"/>
            <a:ext cx="0" cy="3048000"/>
          </a:xfrm>
          <a:prstGeom prst="straightConnector1">
            <a:avLst/>
          </a:prstGeom>
          <a:noFill/>
          <a:ln w="19050" cap="flat" cmpd="sng">
            <a:solidFill>
              <a:srgbClr val="F3F3F3"/>
            </a:solidFill>
            <a:prstDash val="solid"/>
            <a:round/>
            <a:headEnd type="none" w="med" len="med"/>
            <a:tailEnd type="none" w="med" len="med"/>
          </a:ln>
        </p:spPr>
      </p:cxnSp>
      <p:pic>
        <p:nvPicPr>
          <p:cNvPr id="17" name="Picture 16">
            <a:extLst>
              <a:ext uri="{FF2B5EF4-FFF2-40B4-BE49-F238E27FC236}">
                <a16:creationId xmlns:a16="http://schemas.microsoft.com/office/drawing/2014/main" id="{33182A89-3B2C-473B-83A3-7F40FB347889}"/>
              </a:ext>
            </a:extLst>
          </p:cNvPr>
          <p:cNvPicPr>
            <a:picLocks noChangeAspect="1"/>
          </p:cNvPicPr>
          <p:nvPr/>
        </p:nvPicPr>
        <p:blipFill rotWithShape="1">
          <a:blip r:embed="rId6"/>
          <a:srcRect l="14379" t="13575" r="54672" b="20142"/>
          <a:stretch/>
        </p:blipFill>
        <p:spPr>
          <a:xfrm>
            <a:off x="5181600" y="1962150"/>
            <a:ext cx="3657600" cy="2579299"/>
          </a:xfrm>
          <a:prstGeom prst="rect">
            <a:avLst/>
          </a:prstGeom>
        </p:spPr>
      </p:pic>
      <p:pic>
        <p:nvPicPr>
          <p:cNvPr id="3" name="Picture 2">
            <a:extLst>
              <a:ext uri="{FF2B5EF4-FFF2-40B4-BE49-F238E27FC236}">
                <a16:creationId xmlns:a16="http://schemas.microsoft.com/office/drawing/2014/main" id="{33F24208-F4A1-4A51-A633-2B72FFECA2CD}"/>
              </a:ext>
            </a:extLst>
          </p:cNvPr>
          <p:cNvPicPr>
            <a:picLocks noChangeAspect="1"/>
          </p:cNvPicPr>
          <p:nvPr/>
        </p:nvPicPr>
        <p:blipFill rotWithShape="1">
          <a:blip r:embed="rId7"/>
          <a:srcRect l="793" t="9898" r="59048" b="4293"/>
          <a:stretch/>
        </p:blipFill>
        <p:spPr>
          <a:xfrm>
            <a:off x="304800" y="1962150"/>
            <a:ext cx="3672116" cy="258354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Projects… </a:t>
            </a:r>
            <a:endParaRPr dirty="0"/>
          </a:p>
        </p:txBody>
      </p:sp>
      <p:grpSp>
        <p:nvGrpSpPr>
          <p:cNvPr id="1745" name="Google Shape;1745;p44"/>
          <p:cNvGrpSpPr/>
          <p:nvPr/>
        </p:nvGrpSpPr>
        <p:grpSpPr>
          <a:xfrm>
            <a:off x="656395" y="1676343"/>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pic>
        <p:nvPicPr>
          <p:cNvPr id="1752" name="Google Shape;1752;p44"/>
          <p:cNvPicPr preferRelativeResize="0"/>
          <p:nvPr/>
        </p:nvPicPr>
        <p:blipFill rotWithShape="1">
          <a:blip r:embed="rId4">
            <a:alphaModFix/>
          </a:blip>
          <a:srcRect l="3789" r="3789"/>
          <a:stretch/>
        </p:blipFill>
        <p:spPr>
          <a:xfrm>
            <a:off x="786048" y="1795546"/>
            <a:ext cx="3278417" cy="1995299"/>
          </a:xfrm>
          <a:prstGeom prst="rect">
            <a:avLst/>
          </a:prstGeom>
          <a:noFill/>
          <a:ln>
            <a:noFill/>
          </a:ln>
        </p:spPr>
      </p:pic>
      <p:cxnSp>
        <p:nvCxnSpPr>
          <p:cNvPr id="1754" name="Google Shape;1754;p44"/>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pic>
        <p:nvPicPr>
          <p:cNvPr id="3" name="Picture 2">
            <a:extLst>
              <a:ext uri="{FF2B5EF4-FFF2-40B4-BE49-F238E27FC236}">
                <a16:creationId xmlns:a16="http://schemas.microsoft.com/office/drawing/2014/main" id="{A592F4C5-B2EB-477A-A8C1-EC6DC507358D}"/>
              </a:ext>
            </a:extLst>
          </p:cNvPr>
          <p:cNvPicPr>
            <a:picLocks noChangeAspect="1"/>
          </p:cNvPicPr>
          <p:nvPr/>
        </p:nvPicPr>
        <p:blipFill rotWithShape="1">
          <a:blip r:embed="rId5"/>
          <a:srcRect l="1905" t="17746" r="64365" b="16452"/>
          <a:stretch/>
        </p:blipFill>
        <p:spPr>
          <a:xfrm>
            <a:off x="4840513" y="1676399"/>
            <a:ext cx="3863831" cy="2481943"/>
          </a:xfrm>
          <a:prstGeom prst="rect">
            <a:avLst/>
          </a:prstGeom>
        </p:spPr>
      </p:pic>
      <p:sp>
        <p:nvSpPr>
          <p:cNvPr id="14" name="TextBox 13">
            <a:extLst>
              <a:ext uri="{FF2B5EF4-FFF2-40B4-BE49-F238E27FC236}">
                <a16:creationId xmlns:a16="http://schemas.microsoft.com/office/drawing/2014/main" id="{A46E6AF3-5CEF-4EB6-8922-16DB4545BF72}"/>
              </a:ext>
            </a:extLst>
          </p:cNvPr>
          <p:cNvSpPr txBox="1"/>
          <p:nvPr/>
        </p:nvSpPr>
        <p:spPr>
          <a:xfrm>
            <a:off x="0" y="4494666"/>
            <a:ext cx="4572000" cy="307777"/>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dirty="0">
                <a:solidFill>
                  <a:srgbClr val="F3F3F3"/>
                </a:solidFill>
              </a:rPr>
              <a:t>Looking forward to more AI-based projects…</a:t>
            </a:r>
          </a:p>
        </p:txBody>
      </p:sp>
      <p:sp>
        <p:nvSpPr>
          <p:cNvPr id="15" name="TextBox 14">
            <a:extLst>
              <a:ext uri="{FF2B5EF4-FFF2-40B4-BE49-F238E27FC236}">
                <a16:creationId xmlns:a16="http://schemas.microsoft.com/office/drawing/2014/main" id="{2B832FBD-4692-4B60-8915-4A79F48DCF87}"/>
              </a:ext>
            </a:extLst>
          </p:cNvPr>
          <p:cNvSpPr txBox="1"/>
          <p:nvPr/>
        </p:nvSpPr>
        <p:spPr>
          <a:xfrm>
            <a:off x="4352084" y="4494665"/>
            <a:ext cx="4572000" cy="307777"/>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dirty="0">
                <a:solidFill>
                  <a:srgbClr val="F3F3F3"/>
                </a:solidFill>
                <a:hlinkClick r:id="rId6"/>
              </a:rPr>
              <a:t>https://github.com/PunitDh/Dystoland</a:t>
            </a:r>
            <a:endParaRPr lang="en-US" dirty="0">
              <a:solidFill>
                <a:srgbClr val="F3F3F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sp>
        <p:nvSpPr>
          <p:cNvPr id="1768" name="Google Shape;1768;p46"/>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769" name="Google Shape;1769;p46"/>
          <p:cNvSpPr txBox="1">
            <a:spLocks noGrp="1"/>
          </p:cNvSpPr>
          <p:nvPr>
            <p:ph type="subTitle" idx="1"/>
          </p:nvPr>
        </p:nvSpPr>
        <p:spPr>
          <a:xfrm>
            <a:off x="2561975" y="2105100"/>
            <a:ext cx="40200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rgbClr val="F3F3F3"/>
                </a:solidFill>
              </a:rPr>
              <a:t>Do you have any questions?</a:t>
            </a:r>
            <a:endParaRPr dirty="0">
              <a:solidFill>
                <a:srgbClr val="F3F3F3"/>
              </a:solidFill>
            </a:endParaRPr>
          </a:p>
          <a:p>
            <a:pPr marL="0" lvl="0" indent="0" algn="ctr" rtl="0">
              <a:spcBef>
                <a:spcPts val="0"/>
              </a:spcBef>
              <a:spcAft>
                <a:spcPts val="0"/>
              </a:spcAft>
              <a:buClr>
                <a:schemeClr val="dk1"/>
              </a:buClr>
              <a:buSzPts val="1100"/>
              <a:buFont typeface="Arial"/>
              <a:buNone/>
            </a:pPr>
            <a:endParaRPr dirty="0">
              <a:solidFill>
                <a:srgbClr val="F3F3F3"/>
              </a:solidFill>
            </a:endParaRPr>
          </a:p>
          <a:p>
            <a:pPr marL="0" lvl="0" indent="0" algn="ctr" rtl="0">
              <a:spcBef>
                <a:spcPts val="0"/>
              </a:spcBef>
              <a:spcAft>
                <a:spcPts val="0"/>
              </a:spcAft>
              <a:buClr>
                <a:schemeClr val="dk1"/>
              </a:buClr>
              <a:buSzPts val="1100"/>
              <a:buFont typeface="Arial"/>
              <a:buNone/>
            </a:pPr>
            <a:r>
              <a:rPr lang="en-AU" dirty="0">
                <a:solidFill>
                  <a:srgbClr val="F3F3F3"/>
                </a:solidFill>
              </a:rPr>
              <a:t>punit04@gmail.com</a:t>
            </a:r>
            <a:endParaRPr dirty="0">
              <a:solidFill>
                <a:srgbClr val="F3F3F3"/>
              </a:solidFill>
            </a:endParaRPr>
          </a:p>
          <a:p>
            <a:pPr marL="0" lvl="0" indent="0" algn="ctr" rtl="0">
              <a:spcBef>
                <a:spcPts val="0"/>
              </a:spcBef>
              <a:spcAft>
                <a:spcPts val="0"/>
              </a:spcAft>
              <a:buNone/>
            </a:pPr>
            <a:endParaRPr lang="en" dirty="0">
              <a:solidFill>
                <a:srgbClr val="F3F3F3"/>
              </a:solidFill>
            </a:endParaRPr>
          </a:p>
          <a:p>
            <a:pPr marL="0" lvl="0" indent="0" algn="ctr" rtl="0">
              <a:spcBef>
                <a:spcPts val="0"/>
              </a:spcBef>
              <a:spcAft>
                <a:spcPts val="0"/>
              </a:spcAft>
              <a:buNone/>
            </a:pPr>
            <a:r>
              <a:rPr lang="en-AU" dirty="0">
                <a:solidFill>
                  <a:srgbClr val="F3F3F3"/>
                </a:solidFill>
              </a:rPr>
              <a:t>https://p</a:t>
            </a:r>
            <a:r>
              <a:rPr lang="en" dirty="0">
                <a:solidFill>
                  <a:srgbClr val="F3F3F3"/>
                </a:solidFill>
              </a:rPr>
              <a:t>unitdh.github.io</a:t>
            </a:r>
            <a:endParaRPr dirty="0">
              <a:solidFill>
                <a:srgbClr val="F3F3F3"/>
              </a:solidFill>
            </a:endParaRPr>
          </a:p>
        </p:txBody>
      </p:sp>
      <p:sp>
        <p:nvSpPr>
          <p:cNvPr id="1770" name="Google Shape;1770;p46"/>
          <p:cNvSpPr txBox="1"/>
          <p:nvPr/>
        </p:nvSpPr>
        <p:spPr>
          <a:xfrm>
            <a:off x="3500975" y="4280644"/>
            <a:ext cx="2142000" cy="2358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Please keep this slide for attribution.</a:t>
            </a:r>
            <a:endParaRPr sz="900">
              <a:solidFill>
                <a:srgbClr val="F3F3F3"/>
              </a:solidFill>
              <a:latin typeface="Fira Sans Condensed Light"/>
              <a:ea typeface="Fira Sans Condensed Light"/>
              <a:cs typeface="Fira Sans Condensed Light"/>
              <a:sym typeface="Fira Sans Condensed Light"/>
            </a:endParaRPr>
          </a:p>
        </p:txBody>
      </p:sp>
      <p:grpSp>
        <p:nvGrpSpPr>
          <p:cNvPr id="1771" name="Google Shape;1771;p46"/>
          <p:cNvGrpSpPr/>
          <p:nvPr/>
        </p:nvGrpSpPr>
        <p:grpSpPr>
          <a:xfrm>
            <a:off x="3914560" y="3451633"/>
            <a:ext cx="268782" cy="268485"/>
            <a:chOff x="3303268" y="3817349"/>
            <a:chExt cx="346056" cy="345674"/>
          </a:xfrm>
        </p:grpSpPr>
        <p:sp>
          <p:nvSpPr>
            <p:cNvPr id="1772"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46"/>
          <p:cNvGrpSpPr/>
          <p:nvPr/>
        </p:nvGrpSpPr>
        <p:grpSpPr>
          <a:xfrm>
            <a:off x="4263368" y="3451633"/>
            <a:ext cx="268782" cy="268485"/>
            <a:chOff x="3752358" y="3817349"/>
            <a:chExt cx="346056" cy="345674"/>
          </a:xfrm>
        </p:grpSpPr>
        <p:sp>
          <p:nvSpPr>
            <p:cNvPr id="1777"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46"/>
          <p:cNvGrpSpPr/>
          <p:nvPr/>
        </p:nvGrpSpPr>
        <p:grpSpPr>
          <a:xfrm>
            <a:off x="4612176" y="3451633"/>
            <a:ext cx="268757" cy="268485"/>
            <a:chOff x="4201447" y="3817349"/>
            <a:chExt cx="346024" cy="345674"/>
          </a:xfrm>
        </p:grpSpPr>
        <p:sp>
          <p:nvSpPr>
            <p:cNvPr id="1782"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46"/>
          <p:cNvGrpSpPr/>
          <p:nvPr/>
        </p:nvGrpSpPr>
        <p:grpSpPr>
          <a:xfrm>
            <a:off x="4960939" y="3451633"/>
            <a:ext cx="268460" cy="268485"/>
            <a:chOff x="5549861" y="3817349"/>
            <a:chExt cx="345642" cy="345674"/>
          </a:xfrm>
        </p:grpSpPr>
        <p:sp>
          <p:nvSpPr>
            <p:cNvPr id="1785"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791200" y="1434600"/>
            <a:ext cx="2706128"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Features</a:t>
            </a:r>
            <a:endParaRPr dirty="0"/>
          </a:p>
        </p:txBody>
      </p:sp>
      <p:sp>
        <p:nvSpPr>
          <p:cNvPr id="136" name="Google Shape;136;p27"/>
          <p:cNvSpPr txBox="1">
            <a:spLocks noGrp="1"/>
          </p:cNvSpPr>
          <p:nvPr>
            <p:ph type="subTitle" idx="1"/>
          </p:nvPr>
        </p:nvSpPr>
        <p:spPr>
          <a:xfrm>
            <a:off x="1524000" y="1352550"/>
            <a:ext cx="3367800" cy="243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Single and Multiplayer Mode</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Simulation Mode</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Helpful Instructions</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Saving Games to File</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Loading Previous Games from File</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Unbeatable TicTacToe AI</a:t>
            </a:r>
            <a:endParaRPr dirty="0"/>
          </a:p>
        </p:txBody>
      </p:sp>
      <p:cxnSp>
        <p:nvCxnSpPr>
          <p:cNvPr id="137" name="Google Shape;137;p27"/>
          <p:cNvCxnSpPr>
            <a:cxnSpLocks/>
          </p:cNvCxnSpPr>
          <p:nvPr/>
        </p:nvCxnSpPr>
        <p:spPr>
          <a:xfrm>
            <a:off x="5327650" y="1352550"/>
            <a:ext cx="0" cy="24384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432954-EB72-4BE9-A23F-FE35A80284BB}"/>
              </a:ext>
            </a:extLst>
          </p:cNvPr>
          <p:cNvGrpSpPr/>
          <p:nvPr/>
        </p:nvGrpSpPr>
        <p:grpSpPr>
          <a:xfrm>
            <a:off x="1306286" y="997371"/>
            <a:ext cx="5486400" cy="3601029"/>
            <a:chOff x="1690202" y="830588"/>
            <a:chExt cx="5486400" cy="3601029"/>
          </a:xfrm>
        </p:grpSpPr>
        <p:sp>
          <p:nvSpPr>
            <p:cNvPr id="3" name="Rectangle 2">
              <a:extLst>
                <a:ext uri="{FF2B5EF4-FFF2-40B4-BE49-F238E27FC236}">
                  <a16:creationId xmlns:a16="http://schemas.microsoft.com/office/drawing/2014/main" id="{5713333A-428F-452E-B016-199464F9F840}"/>
                </a:ext>
              </a:extLst>
            </p:cNvPr>
            <p:cNvSpPr/>
            <p:nvPr/>
          </p:nvSpPr>
          <p:spPr>
            <a:xfrm>
              <a:off x="1690202" y="830588"/>
              <a:ext cx="5486400" cy="3601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a:extLst>
                <a:ext uri="{FF2B5EF4-FFF2-40B4-BE49-F238E27FC236}">
                  <a16:creationId xmlns:a16="http://schemas.microsoft.com/office/drawing/2014/main" id="{AB1EEE3C-5B7B-425F-81FF-705708202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663" y="974042"/>
              <a:ext cx="5191125" cy="34575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0F2A966-5D60-4700-81F6-F8E738A1CE0B}"/>
              </a:ext>
            </a:extLst>
          </p:cNvPr>
          <p:cNvPicPr>
            <a:picLocks noChangeAspect="1"/>
          </p:cNvPicPr>
          <p:nvPr/>
        </p:nvPicPr>
        <p:blipFill>
          <a:blip r:embed="rId3"/>
          <a:stretch>
            <a:fillRect/>
          </a:stretch>
        </p:blipFill>
        <p:spPr>
          <a:xfrm>
            <a:off x="609600" y="792488"/>
            <a:ext cx="7026339" cy="4267200"/>
          </a:xfrm>
          <a:prstGeom prst="rect">
            <a:avLst/>
          </a:prstGeom>
        </p:spPr>
      </p:pic>
      <p:pic>
        <p:nvPicPr>
          <p:cNvPr id="5" name="Picture 4">
            <a:extLst>
              <a:ext uri="{FF2B5EF4-FFF2-40B4-BE49-F238E27FC236}">
                <a16:creationId xmlns:a16="http://schemas.microsoft.com/office/drawing/2014/main" id="{6F582CAE-5E6B-454B-B55C-898536BFC2E0}"/>
              </a:ext>
            </a:extLst>
          </p:cNvPr>
          <p:cNvPicPr>
            <a:picLocks noChangeAspect="1"/>
          </p:cNvPicPr>
          <p:nvPr/>
        </p:nvPicPr>
        <p:blipFill rotWithShape="1">
          <a:blip r:embed="rId4"/>
          <a:srcRect t="14445" r="36666" b="38148"/>
          <a:stretch/>
        </p:blipFill>
        <p:spPr>
          <a:xfrm>
            <a:off x="805543" y="1352550"/>
            <a:ext cx="5791200" cy="2438400"/>
          </a:xfrm>
          <a:prstGeom prst="rect">
            <a:avLst/>
          </a:prstGeom>
        </p:spPr>
      </p:pic>
      <p:pic>
        <p:nvPicPr>
          <p:cNvPr id="9" name="Picture 8">
            <a:extLst>
              <a:ext uri="{FF2B5EF4-FFF2-40B4-BE49-F238E27FC236}">
                <a16:creationId xmlns:a16="http://schemas.microsoft.com/office/drawing/2014/main" id="{0C422A4B-6FFF-47A2-B367-B39D535B406B}"/>
              </a:ext>
            </a:extLst>
          </p:cNvPr>
          <p:cNvPicPr>
            <a:picLocks noChangeAspect="1"/>
          </p:cNvPicPr>
          <p:nvPr/>
        </p:nvPicPr>
        <p:blipFill rotWithShape="1">
          <a:blip r:embed="rId5"/>
          <a:srcRect l="-10000" t="14445" r="33334" b="26296"/>
          <a:stretch/>
        </p:blipFill>
        <p:spPr>
          <a:xfrm>
            <a:off x="-130629" y="1117048"/>
            <a:ext cx="7010400" cy="3048000"/>
          </a:xfrm>
          <a:prstGeom prst="rect">
            <a:avLst/>
          </a:prstGeom>
        </p:spPr>
      </p:pic>
      <p:sp>
        <p:nvSpPr>
          <p:cNvPr id="12" name="Title 11">
            <a:extLst>
              <a:ext uri="{FF2B5EF4-FFF2-40B4-BE49-F238E27FC236}">
                <a16:creationId xmlns:a16="http://schemas.microsoft.com/office/drawing/2014/main" id="{9C3197E5-EF21-4961-AA4F-57B29875A731}"/>
              </a:ext>
            </a:extLst>
          </p:cNvPr>
          <p:cNvSpPr>
            <a:spLocks noGrp="1"/>
          </p:cNvSpPr>
          <p:nvPr>
            <p:ph type="title"/>
          </p:nvPr>
        </p:nvSpPr>
        <p:spPr>
          <a:xfrm>
            <a:off x="304800" y="297450"/>
            <a:ext cx="7315200" cy="533138"/>
          </a:xfrm>
        </p:spPr>
        <p:txBody>
          <a:bodyPr/>
          <a:lstStyle/>
          <a:p>
            <a:r>
              <a:rPr lang="en" dirty="0"/>
              <a:t>Game Tree Complexity</a:t>
            </a:r>
            <a:endParaRPr lang="en-AU" dirty="0"/>
          </a:p>
        </p:txBody>
      </p:sp>
    </p:spTree>
    <p:extLst>
      <p:ext uri="{BB962C8B-B14F-4D97-AF65-F5344CB8AC3E}">
        <p14:creationId xmlns:p14="http://schemas.microsoft.com/office/powerpoint/2010/main" val="2307043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54C95-78F9-44D1-B53A-2ED801F660B0}"/>
              </a:ext>
            </a:extLst>
          </p:cNvPr>
          <p:cNvSpPr>
            <a:spLocks noGrp="1"/>
          </p:cNvSpPr>
          <p:nvPr>
            <p:ph type="title"/>
          </p:nvPr>
        </p:nvSpPr>
        <p:spPr/>
        <p:txBody>
          <a:bodyPr/>
          <a:lstStyle/>
          <a:p>
            <a:r>
              <a:rPr lang="en-US" dirty="0"/>
              <a:t>Live Demo</a:t>
            </a:r>
            <a:endParaRPr lang="en-AU" dirty="0"/>
          </a:p>
        </p:txBody>
      </p:sp>
    </p:spTree>
    <p:extLst>
      <p:ext uri="{BB962C8B-B14F-4D97-AF65-F5344CB8AC3E}">
        <p14:creationId xmlns:p14="http://schemas.microsoft.com/office/powerpoint/2010/main" val="396810879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Code</a:t>
            </a:r>
            <a:endParaRPr dirty="0"/>
          </a:p>
        </p:txBody>
      </p:sp>
      <p:sp>
        <p:nvSpPr>
          <p:cNvPr id="175" name="Google Shape;175;p30"/>
          <p:cNvSpPr txBox="1">
            <a:spLocks noGrp="1"/>
          </p:cNvSpPr>
          <p:nvPr>
            <p:ph type="subTitle" idx="1"/>
          </p:nvPr>
        </p:nvSpPr>
        <p:spPr>
          <a:xfrm>
            <a:off x="4917750" y="3290550"/>
            <a:ext cx="270225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Coding process</a:t>
            </a:r>
            <a:endParaRPr dirty="0"/>
          </a:p>
        </p:txBody>
      </p:sp>
      <p:sp>
        <p:nvSpPr>
          <p:cNvPr id="176" name="Google Shape;176;p30"/>
          <p:cNvSpPr txBox="1">
            <a:spLocks noGrp="1"/>
          </p:cNvSpPr>
          <p:nvPr>
            <p:ph type="title" idx="2"/>
          </p:nvPr>
        </p:nvSpPr>
        <p:spPr>
          <a:xfrm>
            <a:off x="4849170" y="1001125"/>
            <a:ext cx="3380430" cy="181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br>
              <a:rPr lang="en" sz="2800" dirty="0"/>
            </a:br>
            <a:br>
              <a:rPr lang="en" sz="2800" dirty="0"/>
            </a:br>
            <a:r>
              <a:rPr lang="en" sz="2800" dirty="0"/>
              <a:t>&lt;CODE&gt;</a:t>
            </a:r>
            <a:br>
              <a:rPr lang="en" sz="2800" dirty="0"/>
            </a:br>
            <a:r>
              <a:rPr lang="en" sz="2800" dirty="0"/>
              <a:t>&lt;/CODE&gt;</a:t>
            </a:r>
            <a:endParaRPr sz="2800"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81388814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Ruby Gems</a:t>
            </a:r>
            <a:endParaRPr dirty="0"/>
          </a:p>
        </p:txBody>
      </p:sp>
      <p:cxnSp>
        <p:nvCxnSpPr>
          <p:cNvPr id="143" name="Google Shape;143;p28"/>
          <p:cNvCxnSpPr/>
          <p:nvPr/>
        </p:nvCxnSpPr>
        <p:spPr>
          <a:xfrm>
            <a:off x="6151750" y="630600"/>
            <a:ext cx="0" cy="3882300"/>
          </a:xfrm>
          <a:prstGeom prst="straightConnector1">
            <a:avLst/>
          </a:prstGeom>
          <a:noFill/>
          <a:ln w="19050" cap="flat" cmpd="sng">
            <a:solidFill>
              <a:srgbClr val="F3F3F3"/>
            </a:solidFill>
            <a:prstDash val="solid"/>
            <a:round/>
            <a:headEnd type="oval" w="med" len="med"/>
            <a:tailEnd type="oval" w="med" len="med"/>
          </a:ln>
        </p:spPr>
      </p:cxnSp>
      <p:grpSp>
        <p:nvGrpSpPr>
          <p:cNvPr id="3" name="Group 2">
            <a:extLst>
              <a:ext uri="{FF2B5EF4-FFF2-40B4-BE49-F238E27FC236}">
                <a16:creationId xmlns:a16="http://schemas.microsoft.com/office/drawing/2014/main" id="{E827DDFF-41BE-4105-AE1B-D569F18E3AA8}"/>
              </a:ext>
            </a:extLst>
          </p:cNvPr>
          <p:cNvGrpSpPr/>
          <p:nvPr/>
        </p:nvGrpSpPr>
        <p:grpSpPr>
          <a:xfrm>
            <a:off x="3983775" y="1620963"/>
            <a:ext cx="4335950" cy="626400"/>
            <a:chOff x="3983775" y="1888950"/>
            <a:chExt cx="4335950" cy="626400"/>
          </a:xfrm>
        </p:grpSpPr>
        <p:sp>
          <p:nvSpPr>
            <p:cNvPr id="146" name="Google Shape;146;p28"/>
            <p:cNvSpPr txBox="1"/>
            <p:nvPr/>
          </p:nvSpPr>
          <p:spPr>
            <a:xfrm>
              <a:off x="6256025" y="188895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To add colour </a:t>
              </a:r>
              <a:r>
                <a:rPr lang="en">
                  <a:solidFill>
                    <a:srgbClr val="F3F3F3"/>
                  </a:solidFill>
                  <a:latin typeface="Fira Sans Condensed Light"/>
                  <a:ea typeface="Fira Sans Condensed Light"/>
                  <a:cs typeface="Fira Sans Condensed Light"/>
                  <a:sym typeface="Fira Sans Condensed Light"/>
                </a:rPr>
                <a:t>and </a:t>
              </a:r>
              <a:r>
                <a:rPr lang="en" dirty="0">
                  <a:solidFill>
                    <a:srgbClr val="F3F3F3"/>
                  </a:solidFill>
                  <a:latin typeface="Fira Sans Condensed Light"/>
                  <a:ea typeface="Fira Sans Condensed Light"/>
                  <a:cs typeface="Fira Sans Condensed Light"/>
                  <a:sym typeface="Fira Sans Condensed Light"/>
                </a:rPr>
                <a:t>life to the project</a:t>
              </a:r>
              <a:endParaRPr>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COLORIZE</a:t>
              </a:r>
              <a:endParaRPr sz="2400" b="1" dirty="0">
                <a:solidFill>
                  <a:srgbClr val="F3F3F3"/>
                </a:solidFill>
                <a:latin typeface="Rajdhani"/>
                <a:ea typeface="Rajdhani"/>
                <a:cs typeface="Rajdhani"/>
                <a:sym typeface="Rajdhani"/>
              </a:endParaRPr>
            </a:p>
          </p:txBody>
        </p:sp>
        <p:cxnSp>
          <p:nvCxnSpPr>
            <p:cNvPr id="153" name="Google Shape;153;p28"/>
            <p:cNvCxnSpPr>
              <a:stCxn id="149" idx="3"/>
              <a:endCxn id="146" idx="1"/>
            </p:cNvCxnSpPr>
            <p:nvPr/>
          </p:nvCxnSpPr>
          <p:spPr>
            <a:xfrm>
              <a:off x="6047475" y="2202150"/>
              <a:ext cx="208500" cy="0"/>
            </a:xfrm>
            <a:prstGeom prst="straightConnector1">
              <a:avLst/>
            </a:prstGeom>
            <a:noFill/>
            <a:ln w="19050" cap="flat" cmpd="sng">
              <a:solidFill>
                <a:srgbClr val="F3F3F3"/>
              </a:solidFill>
              <a:prstDash val="solid"/>
              <a:round/>
              <a:headEnd type="none" w="med" len="med"/>
              <a:tailEnd type="none" w="med" len="med"/>
            </a:ln>
          </p:spPr>
        </p:cxnSp>
      </p:grpSp>
      <p:grpSp>
        <p:nvGrpSpPr>
          <p:cNvPr id="5" name="Group 4">
            <a:extLst>
              <a:ext uri="{FF2B5EF4-FFF2-40B4-BE49-F238E27FC236}">
                <a16:creationId xmlns:a16="http://schemas.microsoft.com/office/drawing/2014/main" id="{9718256B-3526-47CD-85FD-9B8844225A76}"/>
              </a:ext>
            </a:extLst>
          </p:cNvPr>
          <p:cNvGrpSpPr/>
          <p:nvPr/>
        </p:nvGrpSpPr>
        <p:grpSpPr>
          <a:xfrm>
            <a:off x="3983775" y="3099313"/>
            <a:ext cx="4335950" cy="628325"/>
            <a:chOff x="3983775" y="3367300"/>
            <a:chExt cx="4335950" cy="628325"/>
          </a:xfrm>
        </p:grpSpPr>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To create unique IDs for save games</a:t>
              </a:r>
              <a:endParaRPr dirty="0">
                <a:solidFill>
                  <a:srgbClr val="F3F3F3"/>
                </a:solidFill>
                <a:latin typeface="Fira Sans Condensed Light"/>
                <a:ea typeface="Fira Sans Condensed Light"/>
                <a:cs typeface="Fira Sans Condensed Light"/>
                <a:sym typeface="Fira Sans Condensed Light"/>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AU" sz="2400" b="1" dirty="0">
                  <a:solidFill>
                    <a:srgbClr val="F3F3F3"/>
                  </a:solidFill>
                  <a:latin typeface="Rajdhani"/>
                  <a:cs typeface="Rajdhani"/>
                  <a:sym typeface="Rajdhani"/>
                </a:rPr>
                <a:t>UUID</a:t>
              </a:r>
            </a:p>
          </p:txBody>
        </p:sp>
        <p:cxnSp>
          <p:nvCxnSpPr>
            <p:cNvPr id="155" name="Google Shape;155;p28"/>
            <p:cNvCxnSpPr>
              <a:cxnSpLocks/>
              <a:stCxn id="151" idx="3"/>
              <a:endCxn id="148" idx="1"/>
            </p:cNvCxnSpPr>
            <p:nvPr/>
          </p:nvCxnSpPr>
          <p:spPr>
            <a:xfrm rot="10800000" flipH="1">
              <a:off x="6047475" y="3680625"/>
              <a:ext cx="208500" cy="1800"/>
            </a:xfrm>
            <a:prstGeom prst="straightConnector1">
              <a:avLst/>
            </a:prstGeom>
            <a:noFill/>
            <a:ln w="19050" cap="flat" cmpd="sng">
              <a:solidFill>
                <a:srgbClr val="F3F3F3"/>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7186BB4B-D5A6-4D1D-A01E-A520B1550880}"/>
              </a:ext>
            </a:extLst>
          </p:cNvPr>
          <p:cNvGrpSpPr/>
          <p:nvPr/>
        </p:nvGrpSpPr>
        <p:grpSpPr>
          <a:xfrm>
            <a:off x="3983775" y="891210"/>
            <a:ext cx="4335950" cy="626400"/>
            <a:chOff x="3983775" y="1159197"/>
            <a:chExt cx="4335950" cy="626400"/>
          </a:xfrm>
        </p:grpSpPr>
        <p:sp>
          <p:nvSpPr>
            <p:cNvPr id="28" name="Google Shape;146;p28">
              <a:extLst>
                <a:ext uri="{FF2B5EF4-FFF2-40B4-BE49-F238E27FC236}">
                  <a16:creationId xmlns:a16="http://schemas.microsoft.com/office/drawing/2014/main" id="{4F613DCF-3454-48A9-9541-988B2534F301}"/>
                </a:ext>
              </a:extLst>
            </p:cNvPr>
            <p:cNvSpPr txBox="1"/>
            <p:nvPr/>
          </p:nvSpPr>
          <p:spPr>
            <a:xfrm>
              <a:off x="6256025" y="1159197"/>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To create selectable option menus</a:t>
              </a:r>
            </a:p>
          </p:txBody>
        </p:sp>
        <p:sp>
          <p:nvSpPr>
            <p:cNvPr id="29" name="Google Shape;149;p28">
              <a:extLst>
                <a:ext uri="{FF2B5EF4-FFF2-40B4-BE49-F238E27FC236}">
                  <a16:creationId xmlns:a16="http://schemas.microsoft.com/office/drawing/2014/main" id="{95629478-334E-401D-8F8A-6D46FFAABF9D}"/>
                </a:ext>
              </a:extLst>
            </p:cNvPr>
            <p:cNvSpPr txBox="1"/>
            <p:nvPr/>
          </p:nvSpPr>
          <p:spPr>
            <a:xfrm>
              <a:off x="3983775" y="1159197"/>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TTY-PROMPT</a:t>
              </a:r>
              <a:endParaRPr sz="2400" b="1" dirty="0">
                <a:solidFill>
                  <a:srgbClr val="F3F3F3"/>
                </a:solidFill>
                <a:latin typeface="Rajdhani"/>
                <a:ea typeface="Rajdhani"/>
                <a:cs typeface="Rajdhani"/>
                <a:sym typeface="Rajdhani"/>
              </a:endParaRPr>
            </a:p>
          </p:txBody>
        </p:sp>
        <p:cxnSp>
          <p:nvCxnSpPr>
            <p:cNvPr id="30" name="Google Shape;153;p28">
              <a:extLst>
                <a:ext uri="{FF2B5EF4-FFF2-40B4-BE49-F238E27FC236}">
                  <a16:creationId xmlns:a16="http://schemas.microsoft.com/office/drawing/2014/main" id="{5D6174EE-24A0-408E-9159-FBA522F924D9}"/>
                </a:ext>
              </a:extLst>
            </p:cNvPr>
            <p:cNvCxnSpPr>
              <a:stCxn id="29" idx="3"/>
              <a:endCxn id="28" idx="1"/>
            </p:cNvCxnSpPr>
            <p:nvPr/>
          </p:nvCxnSpPr>
          <p:spPr>
            <a:xfrm>
              <a:off x="6047475" y="1472397"/>
              <a:ext cx="208500" cy="0"/>
            </a:xfrm>
            <a:prstGeom prst="straightConnector1">
              <a:avLst/>
            </a:prstGeom>
            <a:noFill/>
            <a:ln w="19050" cap="flat" cmpd="sng">
              <a:solidFill>
                <a:srgbClr val="F3F3F3"/>
              </a:solidFill>
              <a:prstDash val="solid"/>
              <a:round/>
              <a:headEnd type="none" w="med" len="med"/>
              <a:tailEnd type="none" w="med" len="med"/>
            </a:ln>
          </p:spPr>
        </p:cxnSp>
      </p:grpSp>
      <p:grpSp>
        <p:nvGrpSpPr>
          <p:cNvPr id="4" name="Group 3">
            <a:extLst>
              <a:ext uri="{FF2B5EF4-FFF2-40B4-BE49-F238E27FC236}">
                <a16:creationId xmlns:a16="http://schemas.microsoft.com/office/drawing/2014/main" id="{5848EB32-8534-4B3C-99A5-FBBF09EA1051}"/>
              </a:ext>
            </a:extLst>
          </p:cNvPr>
          <p:cNvGrpSpPr/>
          <p:nvPr/>
        </p:nvGrpSpPr>
        <p:grpSpPr>
          <a:xfrm>
            <a:off x="3993628" y="2360138"/>
            <a:ext cx="4347503" cy="633058"/>
            <a:chOff x="3993628" y="2628125"/>
            <a:chExt cx="4347503" cy="633058"/>
          </a:xfrm>
        </p:grpSpPr>
        <p:cxnSp>
          <p:nvCxnSpPr>
            <p:cNvPr id="154" name="Google Shape;154;p28"/>
            <p:cNvCxnSpPr>
              <a:cxnSpLocks/>
            </p:cNvCxnSpPr>
            <p:nvPr/>
          </p:nvCxnSpPr>
          <p:spPr>
            <a:xfrm>
              <a:off x="6047475" y="2941325"/>
              <a:ext cx="208500" cy="0"/>
            </a:xfrm>
            <a:prstGeom prst="straightConnector1">
              <a:avLst/>
            </a:prstGeom>
            <a:noFill/>
            <a:ln w="19050" cap="flat" cmpd="sng">
              <a:solidFill>
                <a:srgbClr val="F3F3F3"/>
              </a:solidFill>
              <a:prstDash val="solid"/>
              <a:round/>
              <a:headEnd type="none" w="med" len="med"/>
              <a:tailEnd type="none" w="med" len="med"/>
            </a:ln>
          </p:spPr>
        </p:cxnSp>
        <p:sp>
          <p:nvSpPr>
            <p:cNvPr id="33" name="Google Shape;148;p28">
              <a:extLst>
                <a:ext uri="{FF2B5EF4-FFF2-40B4-BE49-F238E27FC236}">
                  <a16:creationId xmlns:a16="http://schemas.microsoft.com/office/drawing/2014/main" id="{E5C97BFD-8717-4750-9338-462BBA29A44E}"/>
                </a:ext>
              </a:extLst>
            </p:cNvPr>
            <p:cNvSpPr txBox="1"/>
            <p:nvPr/>
          </p:nvSpPr>
          <p:spPr>
            <a:xfrm>
              <a:off x="6277431" y="2628125"/>
              <a:ext cx="2063700" cy="62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3F3F3"/>
                  </a:solidFill>
                  <a:latin typeface="Fira Sans Condensed Light"/>
                  <a:ea typeface="Fira Sans Condensed Light"/>
                  <a:cs typeface="Fira Sans Condensed Light"/>
                  <a:sym typeface="Fira Sans Condensed Light"/>
                </a:rPr>
                <a:t>To create neat-looking tables that display save game information</a:t>
              </a:r>
            </a:p>
          </p:txBody>
        </p:sp>
        <p:sp>
          <p:nvSpPr>
            <p:cNvPr id="34" name="Google Shape;151;p28">
              <a:extLst>
                <a:ext uri="{FF2B5EF4-FFF2-40B4-BE49-F238E27FC236}">
                  <a16:creationId xmlns:a16="http://schemas.microsoft.com/office/drawing/2014/main" id="{A3EC6DF4-671F-4861-9672-234886B2A29E}"/>
                </a:ext>
              </a:extLst>
            </p:cNvPr>
            <p:cNvSpPr txBox="1"/>
            <p:nvPr/>
          </p:nvSpPr>
          <p:spPr>
            <a:xfrm>
              <a:off x="3993628" y="263478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cs typeface="Rajdhani"/>
                  <a:sym typeface="Rajdhani"/>
                </a:rPr>
                <a:t>TTY-TABLE</a:t>
              </a:r>
              <a:endParaRPr sz="2400" b="1" dirty="0">
                <a:solidFill>
                  <a:srgbClr val="F3F3F3"/>
                </a:solidFill>
                <a:latin typeface="Rajdhani"/>
                <a:cs typeface="Rajdhani"/>
                <a:sym typeface="Rajdhani"/>
              </a:endParaRPr>
            </a:p>
          </p:txBody>
        </p:sp>
      </p:grpSp>
      <p:grpSp>
        <p:nvGrpSpPr>
          <p:cNvPr id="22" name="Group 21">
            <a:extLst>
              <a:ext uri="{FF2B5EF4-FFF2-40B4-BE49-F238E27FC236}">
                <a16:creationId xmlns:a16="http://schemas.microsoft.com/office/drawing/2014/main" id="{317D2862-DDF1-4F5B-9E70-09F615E0C338}"/>
              </a:ext>
            </a:extLst>
          </p:cNvPr>
          <p:cNvGrpSpPr/>
          <p:nvPr/>
        </p:nvGrpSpPr>
        <p:grpSpPr>
          <a:xfrm>
            <a:off x="3983750" y="3772225"/>
            <a:ext cx="4335950" cy="628325"/>
            <a:chOff x="3983775" y="3367300"/>
            <a:chExt cx="4335950" cy="628325"/>
          </a:xfrm>
        </p:grpSpPr>
        <p:sp>
          <p:nvSpPr>
            <p:cNvPr id="23" name="Google Shape;148;p28">
              <a:extLst>
                <a:ext uri="{FF2B5EF4-FFF2-40B4-BE49-F238E27FC236}">
                  <a16:creationId xmlns:a16="http://schemas.microsoft.com/office/drawing/2014/main" id="{0DA082B7-5B22-4ED3-8717-5E9E584413E8}"/>
                </a:ext>
              </a:extLst>
            </p:cNvPr>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3F3F3"/>
                  </a:solidFill>
                  <a:latin typeface="Fira Sans Condensed Light"/>
                  <a:ea typeface="Fira Sans Condensed Light"/>
                  <a:cs typeface="Fira Sans Condensed Light"/>
                  <a:sym typeface="Fira Sans Condensed Light"/>
                </a:rPr>
                <a:t>To create messages in a box</a:t>
              </a:r>
              <a:endParaRPr dirty="0">
                <a:solidFill>
                  <a:srgbClr val="F3F3F3"/>
                </a:solidFill>
                <a:latin typeface="Fira Sans Condensed Light"/>
                <a:ea typeface="Fira Sans Condensed Light"/>
                <a:cs typeface="Fira Sans Condensed Light"/>
                <a:sym typeface="Fira Sans Condensed Light"/>
              </a:endParaRPr>
            </a:p>
          </p:txBody>
        </p:sp>
        <p:sp>
          <p:nvSpPr>
            <p:cNvPr id="24" name="Google Shape;151;p28">
              <a:extLst>
                <a:ext uri="{FF2B5EF4-FFF2-40B4-BE49-F238E27FC236}">
                  <a16:creationId xmlns:a16="http://schemas.microsoft.com/office/drawing/2014/main" id="{07A1DA2D-92D3-45DF-96C5-D4D4A3C45392}"/>
                </a:ext>
              </a:extLst>
            </p:cNvPr>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AU" sz="2400" b="1" dirty="0">
                  <a:solidFill>
                    <a:srgbClr val="F3F3F3"/>
                  </a:solidFill>
                  <a:latin typeface="Rajdhani"/>
                  <a:cs typeface="Rajdhani"/>
                  <a:sym typeface="Rajdhani"/>
                </a:rPr>
                <a:t>TTY-BOX</a:t>
              </a:r>
            </a:p>
          </p:txBody>
        </p:sp>
        <p:cxnSp>
          <p:nvCxnSpPr>
            <p:cNvPr id="25" name="Google Shape;155;p28">
              <a:extLst>
                <a:ext uri="{FF2B5EF4-FFF2-40B4-BE49-F238E27FC236}">
                  <a16:creationId xmlns:a16="http://schemas.microsoft.com/office/drawing/2014/main" id="{D4162486-ED43-4C60-B409-7CAE59AFAEC2}"/>
                </a:ext>
              </a:extLst>
            </p:cNvPr>
            <p:cNvCxnSpPr>
              <a:cxnSpLocks/>
              <a:stCxn id="24" idx="3"/>
              <a:endCxn id="23" idx="1"/>
            </p:cNvCxnSpPr>
            <p:nvPr/>
          </p:nvCxnSpPr>
          <p:spPr>
            <a:xfrm rot="10800000" flipH="1">
              <a:off x="6047475" y="3680625"/>
              <a:ext cx="208500" cy="1800"/>
            </a:xfrm>
            <a:prstGeom prst="straightConnector1">
              <a:avLst/>
            </a:prstGeom>
            <a:noFill/>
            <a:ln w="19050" cap="flat" cmpd="sng">
              <a:solidFill>
                <a:srgbClr val="F3F3F3"/>
              </a:solidFill>
              <a:prstDash val="solid"/>
              <a:round/>
              <a:headEnd type="none" w="med" len="med"/>
              <a:tailEnd type="none" w="med" len="med"/>
            </a:ln>
          </p:spPr>
        </p:cxn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75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anim calcmode="lin" valueType="num">
                                      <p:cBhvr>
                                        <p:cTn id="28" dur="750" fill="hold"/>
                                        <p:tgtEl>
                                          <p:spTgt spid="22"/>
                                        </p:tgtEl>
                                        <p:attrNameLst>
                                          <p:attrName>ppt_x</p:attrName>
                                        </p:attrNameLst>
                                      </p:cBhvr>
                                      <p:tavLst>
                                        <p:tav tm="0">
                                          <p:val>
                                            <p:strVal val="#ppt_x"/>
                                          </p:val>
                                        </p:tav>
                                        <p:tav tm="100000">
                                          <p:val>
                                            <p:strVal val="#ppt_x"/>
                                          </p:val>
                                        </p:tav>
                                      </p:tavLst>
                                    </p:anim>
                                    <p:anim calcmode="lin" valueType="num">
                                      <p:cBhvr>
                                        <p:cTn id="29"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759" name="Google Shape;759;p39"/>
          <p:cNvSpPr txBox="1">
            <a:spLocks noGrp="1"/>
          </p:cNvSpPr>
          <p:nvPr>
            <p:ph type="title"/>
          </p:nvPr>
        </p:nvSpPr>
        <p:spPr>
          <a:xfrm>
            <a:off x="311700" y="2062500"/>
            <a:ext cx="8520600" cy="111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rgbClr val="0EB1C2"/>
                </a:solidFill>
                <a:latin typeface="Consolas" panose="020B0609020204030204" pitchFamily="49" charset="0"/>
              </a:rPr>
              <a:t>Control Flow </a:t>
            </a:r>
            <a:endParaRPr sz="4000" dirty="0">
              <a:solidFill>
                <a:srgbClr val="0EB1C2"/>
              </a:solidFill>
              <a:latin typeface="Consolas" panose="020B0609020204030204" pitchFamily="49" charset="0"/>
            </a:endParaRPr>
          </a:p>
        </p:txBody>
      </p:sp>
      <p:grpSp>
        <p:nvGrpSpPr>
          <p:cNvPr id="761" name="Google Shape;761;p39"/>
          <p:cNvGrpSpPr/>
          <p:nvPr/>
        </p:nvGrpSpPr>
        <p:grpSpPr>
          <a:xfrm rot="6446781">
            <a:off x="399378" y="239288"/>
            <a:ext cx="495400" cy="473150"/>
            <a:chOff x="4324300" y="1536075"/>
            <a:chExt cx="495400" cy="473150"/>
          </a:xfrm>
        </p:grpSpPr>
        <p:cxnSp>
          <p:nvCxnSpPr>
            <p:cNvPr id="762" name="Google Shape;762;p39"/>
            <p:cNvCxnSpPr>
              <a:stCxn id="763" idx="2"/>
              <a:endCxn id="764" idx="5"/>
            </p:cNvCxnSpPr>
            <p:nvPr/>
          </p:nvCxnSpPr>
          <p:spPr>
            <a:xfrm rot="10800000">
              <a:off x="4391000" y="1747325"/>
              <a:ext cx="272700" cy="222900"/>
            </a:xfrm>
            <a:prstGeom prst="straightConnector1">
              <a:avLst/>
            </a:prstGeom>
            <a:noFill/>
            <a:ln w="19050" cap="flat" cmpd="sng">
              <a:solidFill>
                <a:srgbClr val="F3F3F3"/>
              </a:solidFill>
              <a:prstDash val="solid"/>
              <a:round/>
              <a:headEnd type="none" w="med" len="med"/>
              <a:tailEnd type="none" w="med" len="med"/>
            </a:ln>
          </p:spPr>
        </p:cxnSp>
        <p:sp>
          <p:nvSpPr>
            <p:cNvPr id="764" name="Google Shape;764;p39"/>
            <p:cNvSpPr/>
            <p:nvPr/>
          </p:nvSpPr>
          <p:spPr>
            <a:xfrm>
              <a:off x="4324300" y="16807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741700" y="15360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663700" y="193122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66" name="Google Shape;766;p39"/>
            <p:cNvCxnSpPr>
              <a:stCxn id="764" idx="7"/>
              <a:endCxn id="765" idx="2"/>
            </p:cNvCxnSpPr>
            <p:nvPr/>
          </p:nvCxnSpPr>
          <p:spPr>
            <a:xfrm rot="10800000" flipH="1">
              <a:off x="4390877" y="1575198"/>
              <a:ext cx="350700" cy="117000"/>
            </a:xfrm>
            <a:prstGeom prst="straightConnector1">
              <a:avLst/>
            </a:prstGeom>
            <a:noFill/>
            <a:ln w="19050" cap="flat" cmpd="sng">
              <a:solidFill>
                <a:srgbClr val="F3F3F3"/>
              </a:solidFill>
              <a:prstDash val="solid"/>
              <a:round/>
              <a:headEnd type="none" w="med" len="med"/>
              <a:tailEnd type="none" w="med" len="med"/>
            </a:ln>
          </p:spPr>
        </p:cxnSp>
        <p:cxnSp>
          <p:nvCxnSpPr>
            <p:cNvPr id="767" name="Google Shape;767;p39"/>
            <p:cNvCxnSpPr>
              <a:stCxn id="763" idx="7"/>
              <a:endCxn id="765" idx="4"/>
            </p:cNvCxnSpPr>
            <p:nvPr/>
          </p:nvCxnSpPr>
          <p:spPr>
            <a:xfrm rot="10800000" flipH="1">
              <a:off x="4730277" y="1614148"/>
              <a:ext cx="50400" cy="328500"/>
            </a:xfrm>
            <a:prstGeom prst="straightConnector1">
              <a:avLst/>
            </a:prstGeom>
            <a:noFill/>
            <a:ln w="19050" cap="flat" cmpd="sng">
              <a:solidFill>
                <a:srgbClr val="F3F3F3"/>
              </a:solidFill>
              <a:prstDash val="solid"/>
              <a:round/>
              <a:headEnd type="none" w="med" len="med"/>
              <a:tailEnd type="none" w="med" len="med"/>
            </a:ln>
          </p:spPr>
        </p:cxnSp>
      </p:grpSp>
      <p:grpSp>
        <p:nvGrpSpPr>
          <p:cNvPr id="12" name="Google Shape;761;p39">
            <a:extLst>
              <a:ext uri="{FF2B5EF4-FFF2-40B4-BE49-F238E27FC236}">
                <a16:creationId xmlns:a16="http://schemas.microsoft.com/office/drawing/2014/main" id="{F2E973AD-BA00-45C1-9269-DA3B9568A5DB}"/>
              </a:ext>
            </a:extLst>
          </p:cNvPr>
          <p:cNvGrpSpPr/>
          <p:nvPr/>
        </p:nvGrpSpPr>
        <p:grpSpPr>
          <a:xfrm rot="9562139">
            <a:off x="7672256" y="2032808"/>
            <a:ext cx="495400" cy="473150"/>
            <a:chOff x="4324300" y="1536075"/>
            <a:chExt cx="495400" cy="473150"/>
          </a:xfrm>
        </p:grpSpPr>
        <p:cxnSp>
          <p:nvCxnSpPr>
            <p:cNvPr id="13" name="Google Shape;762;p39">
              <a:extLst>
                <a:ext uri="{FF2B5EF4-FFF2-40B4-BE49-F238E27FC236}">
                  <a16:creationId xmlns:a16="http://schemas.microsoft.com/office/drawing/2014/main" id="{18CCBDF2-66B3-4C0C-A96A-9FB334AA5044}"/>
                </a:ext>
              </a:extLst>
            </p:cNvPr>
            <p:cNvCxnSpPr>
              <a:stCxn id="16" idx="2"/>
              <a:endCxn id="14" idx="5"/>
            </p:cNvCxnSpPr>
            <p:nvPr/>
          </p:nvCxnSpPr>
          <p:spPr>
            <a:xfrm rot="10800000">
              <a:off x="4391000" y="1747325"/>
              <a:ext cx="272700" cy="222900"/>
            </a:xfrm>
            <a:prstGeom prst="straightConnector1">
              <a:avLst/>
            </a:prstGeom>
            <a:noFill/>
            <a:ln w="19050" cap="flat" cmpd="sng">
              <a:solidFill>
                <a:srgbClr val="F3F3F3"/>
              </a:solidFill>
              <a:prstDash val="solid"/>
              <a:round/>
              <a:headEnd type="none" w="med" len="med"/>
              <a:tailEnd type="none" w="med" len="med"/>
            </a:ln>
          </p:spPr>
        </p:cxnSp>
        <p:sp>
          <p:nvSpPr>
            <p:cNvPr id="14" name="Google Shape;764;p39">
              <a:extLst>
                <a:ext uri="{FF2B5EF4-FFF2-40B4-BE49-F238E27FC236}">
                  <a16:creationId xmlns:a16="http://schemas.microsoft.com/office/drawing/2014/main" id="{36131FC1-EE76-4665-807F-CDA878B53CCA}"/>
                </a:ext>
              </a:extLst>
            </p:cNvPr>
            <p:cNvSpPr/>
            <p:nvPr/>
          </p:nvSpPr>
          <p:spPr>
            <a:xfrm>
              <a:off x="4324300" y="16807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5;p39">
              <a:extLst>
                <a:ext uri="{FF2B5EF4-FFF2-40B4-BE49-F238E27FC236}">
                  <a16:creationId xmlns:a16="http://schemas.microsoft.com/office/drawing/2014/main" id="{1B2A3262-8EA3-4A8F-9DEC-BF7816613F3C}"/>
                </a:ext>
              </a:extLst>
            </p:cNvPr>
            <p:cNvSpPr/>
            <p:nvPr/>
          </p:nvSpPr>
          <p:spPr>
            <a:xfrm>
              <a:off x="4741700" y="15360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3;p39">
              <a:extLst>
                <a:ext uri="{FF2B5EF4-FFF2-40B4-BE49-F238E27FC236}">
                  <a16:creationId xmlns:a16="http://schemas.microsoft.com/office/drawing/2014/main" id="{DEE522FC-9C98-4A78-A98C-3F7867B9E44D}"/>
                </a:ext>
              </a:extLst>
            </p:cNvPr>
            <p:cNvSpPr/>
            <p:nvPr/>
          </p:nvSpPr>
          <p:spPr>
            <a:xfrm>
              <a:off x="4663700" y="193122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7" name="Google Shape;766;p39">
              <a:extLst>
                <a:ext uri="{FF2B5EF4-FFF2-40B4-BE49-F238E27FC236}">
                  <a16:creationId xmlns:a16="http://schemas.microsoft.com/office/drawing/2014/main" id="{46775647-CBC8-4E9E-8CFB-1E4C255BFF04}"/>
                </a:ext>
              </a:extLst>
            </p:cNvPr>
            <p:cNvCxnSpPr>
              <a:stCxn id="14" idx="7"/>
              <a:endCxn id="15" idx="2"/>
            </p:cNvCxnSpPr>
            <p:nvPr/>
          </p:nvCxnSpPr>
          <p:spPr>
            <a:xfrm rot="10800000" flipH="1">
              <a:off x="4390877" y="1575198"/>
              <a:ext cx="350700" cy="117000"/>
            </a:xfrm>
            <a:prstGeom prst="straightConnector1">
              <a:avLst/>
            </a:prstGeom>
            <a:noFill/>
            <a:ln w="19050" cap="flat" cmpd="sng">
              <a:solidFill>
                <a:srgbClr val="F3F3F3"/>
              </a:solidFill>
              <a:prstDash val="solid"/>
              <a:round/>
              <a:headEnd type="none" w="med" len="med"/>
              <a:tailEnd type="none" w="med" len="med"/>
            </a:ln>
          </p:spPr>
        </p:cxnSp>
        <p:cxnSp>
          <p:nvCxnSpPr>
            <p:cNvPr id="18" name="Google Shape;767;p39">
              <a:extLst>
                <a:ext uri="{FF2B5EF4-FFF2-40B4-BE49-F238E27FC236}">
                  <a16:creationId xmlns:a16="http://schemas.microsoft.com/office/drawing/2014/main" id="{534A11A3-1285-466B-9DE2-0A557672E52F}"/>
                </a:ext>
              </a:extLst>
            </p:cNvPr>
            <p:cNvCxnSpPr>
              <a:stCxn id="16" idx="7"/>
              <a:endCxn id="15" idx="4"/>
            </p:cNvCxnSpPr>
            <p:nvPr/>
          </p:nvCxnSpPr>
          <p:spPr>
            <a:xfrm rot="10800000" flipH="1">
              <a:off x="4730277" y="1614148"/>
              <a:ext cx="50400" cy="328500"/>
            </a:xfrm>
            <a:prstGeom prst="straightConnector1">
              <a:avLst/>
            </a:prstGeom>
            <a:noFill/>
            <a:ln w="19050" cap="flat" cmpd="sng">
              <a:solidFill>
                <a:srgbClr val="F3F3F3"/>
              </a:solidFill>
              <a:prstDash val="solid"/>
              <a:round/>
              <a:headEnd type="none" w="med" len="med"/>
              <a:tailEnd type="none" w="med" len="med"/>
            </a:ln>
          </p:spPr>
        </p:cxnSp>
      </p:grpSp>
      <p:grpSp>
        <p:nvGrpSpPr>
          <p:cNvPr id="19" name="Google Shape;761;p39">
            <a:extLst>
              <a:ext uri="{FF2B5EF4-FFF2-40B4-BE49-F238E27FC236}">
                <a16:creationId xmlns:a16="http://schemas.microsoft.com/office/drawing/2014/main" id="{44F923C8-9D99-4A7B-AEF1-7A62330C40CE}"/>
              </a:ext>
            </a:extLst>
          </p:cNvPr>
          <p:cNvGrpSpPr/>
          <p:nvPr/>
        </p:nvGrpSpPr>
        <p:grpSpPr>
          <a:xfrm rot="9567624">
            <a:off x="2185855" y="3861609"/>
            <a:ext cx="495400" cy="473150"/>
            <a:chOff x="4324300" y="1536075"/>
            <a:chExt cx="495400" cy="473150"/>
          </a:xfrm>
        </p:grpSpPr>
        <p:cxnSp>
          <p:nvCxnSpPr>
            <p:cNvPr id="20" name="Google Shape;762;p39">
              <a:extLst>
                <a:ext uri="{FF2B5EF4-FFF2-40B4-BE49-F238E27FC236}">
                  <a16:creationId xmlns:a16="http://schemas.microsoft.com/office/drawing/2014/main" id="{40C370F9-6D4F-4146-9F99-87E94FE31A40}"/>
                </a:ext>
              </a:extLst>
            </p:cNvPr>
            <p:cNvCxnSpPr>
              <a:stCxn id="23" idx="2"/>
              <a:endCxn id="21" idx="5"/>
            </p:cNvCxnSpPr>
            <p:nvPr/>
          </p:nvCxnSpPr>
          <p:spPr>
            <a:xfrm rot="10800000">
              <a:off x="4391000" y="1747325"/>
              <a:ext cx="272700" cy="222900"/>
            </a:xfrm>
            <a:prstGeom prst="straightConnector1">
              <a:avLst/>
            </a:prstGeom>
            <a:noFill/>
            <a:ln w="19050" cap="flat" cmpd="sng">
              <a:solidFill>
                <a:srgbClr val="F3F3F3"/>
              </a:solidFill>
              <a:prstDash val="solid"/>
              <a:round/>
              <a:headEnd type="none" w="med" len="med"/>
              <a:tailEnd type="none" w="med" len="med"/>
            </a:ln>
          </p:spPr>
        </p:cxnSp>
        <p:sp>
          <p:nvSpPr>
            <p:cNvPr id="21" name="Google Shape;764;p39">
              <a:extLst>
                <a:ext uri="{FF2B5EF4-FFF2-40B4-BE49-F238E27FC236}">
                  <a16:creationId xmlns:a16="http://schemas.microsoft.com/office/drawing/2014/main" id="{1B3A444F-43D3-4B7E-A23B-06835A284419}"/>
                </a:ext>
              </a:extLst>
            </p:cNvPr>
            <p:cNvSpPr/>
            <p:nvPr/>
          </p:nvSpPr>
          <p:spPr>
            <a:xfrm>
              <a:off x="4324300" y="16807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5;p39">
              <a:extLst>
                <a:ext uri="{FF2B5EF4-FFF2-40B4-BE49-F238E27FC236}">
                  <a16:creationId xmlns:a16="http://schemas.microsoft.com/office/drawing/2014/main" id="{A2DAE01B-33F4-4C88-9468-6012D8797CB6}"/>
                </a:ext>
              </a:extLst>
            </p:cNvPr>
            <p:cNvSpPr/>
            <p:nvPr/>
          </p:nvSpPr>
          <p:spPr>
            <a:xfrm>
              <a:off x="4741700" y="153607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3;p39">
              <a:extLst>
                <a:ext uri="{FF2B5EF4-FFF2-40B4-BE49-F238E27FC236}">
                  <a16:creationId xmlns:a16="http://schemas.microsoft.com/office/drawing/2014/main" id="{BB0D5297-A358-4266-A1D6-97A0658205D7}"/>
                </a:ext>
              </a:extLst>
            </p:cNvPr>
            <p:cNvSpPr/>
            <p:nvPr/>
          </p:nvSpPr>
          <p:spPr>
            <a:xfrm>
              <a:off x="4663700" y="1931225"/>
              <a:ext cx="78000" cy="78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 name="Google Shape;766;p39">
              <a:extLst>
                <a:ext uri="{FF2B5EF4-FFF2-40B4-BE49-F238E27FC236}">
                  <a16:creationId xmlns:a16="http://schemas.microsoft.com/office/drawing/2014/main" id="{3B358FAA-4C16-4A60-9732-BAD7AF35D2F4}"/>
                </a:ext>
              </a:extLst>
            </p:cNvPr>
            <p:cNvCxnSpPr>
              <a:stCxn id="21" idx="7"/>
              <a:endCxn id="22" idx="2"/>
            </p:cNvCxnSpPr>
            <p:nvPr/>
          </p:nvCxnSpPr>
          <p:spPr>
            <a:xfrm rot="10800000" flipH="1">
              <a:off x="4390877" y="1575198"/>
              <a:ext cx="350700" cy="117000"/>
            </a:xfrm>
            <a:prstGeom prst="straightConnector1">
              <a:avLst/>
            </a:prstGeom>
            <a:noFill/>
            <a:ln w="19050" cap="flat" cmpd="sng">
              <a:solidFill>
                <a:srgbClr val="F3F3F3"/>
              </a:solidFill>
              <a:prstDash val="solid"/>
              <a:round/>
              <a:headEnd type="none" w="med" len="med"/>
              <a:tailEnd type="none" w="med" len="med"/>
            </a:ln>
          </p:spPr>
        </p:cxnSp>
        <p:cxnSp>
          <p:nvCxnSpPr>
            <p:cNvPr id="25" name="Google Shape;767;p39">
              <a:extLst>
                <a:ext uri="{FF2B5EF4-FFF2-40B4-BE49-F238E27FC236}">
                  <a16:creationId xmlns:a16="http://schemas.microsoft.com/office/drawing/2014/main" id="{32517AAC-B259-4AC3-BC31-E6B79E9BB0F0}"/>
                </a:ext>
              </a:extLst>
            </p:cNvPr>
            <p:cNvCxnSpPr>
              <a:stCxn id="23" idx="7"/>
              <a:endCxn id="22" idx="4"/>
            </p:cNvCxnSpPr>
            <p:nvPr/>
          </p:nvCxnSpPr>
          <p:spPr>
            <a:xfrm rot="10800000" flipH="1">
              <a:off x="4730277" y="1614148"/>
              <a:ext cx="50400" cy="328500"/>
            </a:xfrm>
            <a:prstGeom prst="straightConnector1">
              <a:avLst/>
            </a:prstGeom>
            <a:noFill/>
            <a:ln w="19050" cap="flat" cmpd="sng">
              <a:solidFill>
                <a:srgbClr val="F3F3F3"/>
              </a:solidFill>
              <a:prstDash val="solid"/>
              <a:round/>
              <a:headEnd type="none" w="med" len="med"/>
              <a:tailEnd type="none" w="med" len="med"/>
            </a:ln>
          </p:spPr>
        </p:cxnSp>
      </p:grpSp>
    </p:spTree>
    <p:extLst>
      <p:ext uri="{BB962C8B-B14F-4D97-AF65-F5344CB8AC3E}">
        <p14:creationId xmlns:p14="http://schemas.microsoft.com/office/powerpoint/2010/main" val="30190226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2F0F243-4997-4E19-BD26-B31899C8438B}"/>
              </a:ext>
            </a:extLst>
          </p:cNvPr>
          <p:cNvPicPr>
            <a:picLocks noChangeAspect="1"/>
          </p:cNvPicPr>
          <p:nvPr/>
        </p:nvPicPr>
        <p:blipFill rotWithShape="1">
          <a:blip r:embed="rId3"/>
          <a:srcRect r="41508"/>
          <a:stretch/>
        </p:blipFill>
        <p:spPr>
          <a:xfrm>
            <a:off x="914400" y="742950"/>
            <a:ext cx="6497455" cy="3657600"/>
          </a:xfrm>
          <a:prstGeom prst="rect">
            <a:avLst/>
          </a:prstGeom>
        </p:spPr>
      </p:pic>
      <p:pic>
        <p:nvPicPr>
          <p:cNvPr id="14" name="Picture 13">
            <a:extLst>
              <a:ext uri="{FF2B5EF4-FFF2-40B4-BE49-F238E27FC236}">
                <a16:creationId xmlns:a16="http://schemas.microsoft.com/office/drawing/2014/main" id="{221C2F31-A0AE-4321-B2DD-857F881731AB}"/>
              </a:ext>
            </a:extLst>
          </p:cNvPr>
          <p:cNvPicPr>
            <a:picLocks noChangeAspect="1"/>
          </p:cNvPicPr>
          <p:nvPr/>
        </p:nvPicPr>
        <p:blipFill rotWithShape="1">
          <a:blip r:embed="rId4"/>
          <a:srcRect r="41429"/>
          <a:stretch/>
        </p:blipFill>
        <p:spPr>
          <a:xfrm>
            <a:off x="1524000" y="742950"/>
            <a:ext cx="6487886" cy="3647265"/>
          </a:xfrm>
          <a:prstGeom prst="rect">
            <a:avLst/>
          </a:prstGeom>
        </p:spPr>
      </p:pic>
      <p:pic>
        <p:nvPicPr>
          <p:cNvPr id="16" name="Picture 15">
            <a:extLst>
              <a:ext uri="{FF2B5EF4-FFF2-40B4-BE49-F238E27FC236}">
                <a16:creationId xmlns:a16="http://schemas.microsoft.com/office/drawing/2014/main" id="{D4DCD2D8-75D5-4722-9AAD-EC07BBB85AD5}"/>
              </a:ext>
            </a:extLst>
          </p:cNvPr>
          <p:cNvPicPr>
            <a:picLocks noChangeAspect="1"/>
          </p:cNvPicPr>
          <p:nvPr/>
        </p:nvPicPr>
        <p:blipFill rotWithShape="1">
          <a:blip r:embed="rId5"/>
          <a:srcRect r="41746"/>
          <a:stretch/>
        </p:blipFill>
        <p:spPr>
          <a:xfrm>
            <a:off x="1088571" y="830036"/>
            <a:ext cx="6705600" cy="3790199"/>
          </a:xfrm>
          <a:prstGeom prst="rect">
            <a:avLst/>
          </a:prstGeom>
        </p:spPr>
      </p:pic>
    </p:spTree>
    <p:extLst>
      <p:ext uri="{BB962C8B-B14F-4D97-AF65-F5344CB8AC3E}">
        <p14:creationId xmlns:p14="http://schemas.microsoft.com/office/powerpoint/2010/main" val="351962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649</TotalTime>
  <Words>1179</Words>
  <Application>Microsoft Office PowerPoint</Application>
  <PresentationFormat>On-screen Show (16:9)</PresentationFormat>
  <Paragraphs>163</Paragraphs>
  <Slides>29</Slides>
  <Notes>24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Rajdhani</vt:lpstr>
      <vt:lpstr>Segoe UI Black</vt:lpstr>
      <vt:lpstr>Anton</vt:lpstr>
      <vt:lpstr>Arial</vt:lpstr>
      <vt:lpstr>Fira Sans Condensed Light</vt:lpstr>
      <vt:lpstr>Fira Sans Condensed</vt:lpstr>
      <vt:lpstr>Josefin Slab</vt:lpstr>
      <vt:lpstr>Calibri</vt:lpstr>
      <vt:lpstr>Consolas</vt:lpstr>
      <vt:lpstr>Advent Pro Light</vt:lpstr>
      <vt:lpstr>Ai Tech Agency by Slidesgo</vt:lpstr>
      <vt:lpstr>CONTENTS</vt:lpstr>
      <vt:lpstr>Unbeatable TicTacToe AI</vt:lpstr>
      <vt:lpstr>Features</vt:lpstr>
      <vt:lpstr>Game Tree Complexity</vt:lpstr>
      <vt:lpstr>Live Demo</vt:lpstr>
      <vt:lpstr>Code</vt:lpstr>
      <vt:lpstr>Ruby Gems</vt:lpstr>
      <vt:lpstr>Control Flow </vt:lpstr>
      <vt:lpstr>PowerPoint Presentation</vt:lpstr>
      <vt:lpstr>Classes </vt:lpstr>
      <vt:lpstr>PowerPoint Presentation</vt:lpstr>
      <vt:lpstr>Computer move…</vt:lpstr>
      <vt:lpstr>Computer move…</vt:lpstr>
      <vt:lpstr>Taking it a step further…</vt:lpstr>
      <vt:lpstr>Minimax Algorithm</vt:lpstr>
      <vt:lpstr>Minimax Algorithm</vt:lpstr>
      <vt:lpstr>Minimax Algorithm</vt:lpstr>
      <vt:lpstr>Minimax Algorithm</vt:lpstr>
      <vt:lpstr>DOES IT WORK???</vt:lpstr>
      <vt:lpstr>Simulation Mode  (AKA had I actually created an unbeatable AI?)</vt:lpstr>
      <vt:lpstr>Results</vt:lpstr>
      <vt:lpstr>Development and Build Process</vt:lpstr>
      <vt:lpstr>Project Management Platform</vt:lpstr>
      <vt:lpstr>Design Decisions</vt:lpstr>
      <vt:lpstr>Testing (TDD) and `rspec`</vt:lpstr>
      <vt:lpstr>TT-Why-Prompt? &gt; Selected       Not-Selected</vt:lpstr>
      <vt:lpstr>Repository</vt:lpstr>
      <vt:lpstr>Future Projects…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Unbeatable TicTacToe AI</dc:title>
  <cp:lastModifiedBy>Punit Dharmadhikari</cp:lastModifiedBy>
  <cp:revision>27</cp:revision>
  <dcterms:modified xsi:type="dcterms:W3CDTF">2021-04-09T14:53:43Z</dcterms:modified>
</cp:coreProperties>
</file>